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8" r:id="rId6"/>
    <p:sldId id="280" r:id="rId7"/>
    <p:sldId id="281" r:id="rId8"/>
    <p:sldId id="284" r:id="rId9"/>
    <p:sldId id="287" r:id="rId10"/>
    <p:sldId id="288" r:id="rId11"/>
    <p:sldId id="289" r:id="rId12"/>
    <p:sldId id="283" r:id="rId13"/>
    <p:sldId id="285" r:id="rId14"/>
    <p:sldId id="286" r:id="rId15"/>
    <p:sldId id="290" r:id="rId16"/>
    <p:sldId id="291" r:id="rId17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093A0F7-B0A3-400B-8898-859789813ECE}">
          <p14:sldIdLst>
            <p14:sldId id="256"/>
            <p14:sldId id="278"/>
            <p14:sldId id="280"/>
            <p14:sldId id="281"/>
            <p14:sldId id="284"/>
          </p14:sldIdLst>
        </p14:section>
        <p14:section name="Oddíl bez názvu" id="{9B22DB3F-F73E-4052-B713-2A25D2AEEBBE}">
          <p14:sldIdLst>
            <p14:sldId id="287"/>
            <p14:sldId id="288"/>
            <p14:sldId id="289"/>
            <p14:sldId id="283"/>
            <p14:sldId id="285"/>
            <p14:sldId id="286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623" autoAdjust="0"/>
  </p:normalViewPr>
  <p:slideViewPr>
    <p:cSldViewPr snapToGrid="0">
      <p:cViewPr varScale="1">
        <p:scale>
          <a:sx n="55" d="100"/>
          <a:sy n="55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F0B3252-6EA7-42D9-AAED-91EEC2B6A311}" type="datetime1">
              <a:rPr lang="cs-CZ" smtClean="0"/>
              <a:t>28.02.2023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56DA2-773A-4AC1-B40B-F640A44E51E8}" type="datetime1">
              <a:rPr lang="cs-CZ" smtClean="0"/>
              <a:pPr/>
              <a:t>28.02.2023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70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219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89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pozor na střídání fontů</a:t>
            </a:r>
          </a:p>
          <a:p>
            <a:r>
              <a:rPr lang="cs-CZ" dirty="0"/>
              <a:t>5 odrážek na stránku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cs-CZ" noProof="0" smtClean="0"/>
              <a:t>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0033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5 odrážek na stránku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cs-CZ" noProof="0" smtClean="0"/>
              <a:t>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2808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5 odrážek na stránku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cs-CZ" noProof="0" smtClean="0"/>
              <a:t>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1900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5 odrážek na stránku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cs-CZ" noProof="0" smtClean="0"/>
              <a:t>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6630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76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á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76A5465A-B1FE-4D10-8E2E-12E4FACE545D}" type="datetime1">
              <a:rPr lang="cs-CZ" noProof="0" smtClean="0"/>
              <a:t>28.02.2023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0F179-20D5-40DE-8D2A-5A21AA776BBA}" type="datetime1">
              <a:rPr lang="cs-CZ" noProof="0" smtClean="0"/>
              <a:t>28.02.2023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D82126-8CE3-413A-B2FB-F3B45F4EABB9}" type="datetime1">
              <a:rPr lang="cs-CZ" noProof="0" smtClean="0"/>
              <a:t>28.02.2023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7" name="Přímá spojnice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F15E39-0F2C-4647-8FCF-1995B7F4DF78}" type="datetime1">
              <a:rPr lang="cs-CZ" noProof="0" smtClean="0"/>
              <a:t>28.02.2023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á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F4F870-D27D-4401-B8A5-C167A93E7830}" type="datetime1">
              <a:rPr lang="cs-CZ" noProof="0" smtClean="0"/>
              <a:t>28.02.2023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6095B8-11EA-421F-966B-547B4D37D5D6}" type="datetime1">
              <a:rPr lang="cs-CZ" noProof="0" smtClean="0"/>
              <a:t>28.02.2023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CDA79-6A59-4F5C-A3CA-461E93A0DD6D}" type="datetime1">
              <a:rPr lang="cs-CZ" noProof="0" smtClean="0"/>
              <a:t>28.02.2023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BC0E99-7BD9-4672-8B9D-3878EA795850}" type="datetime1">
              <a:rPr lang="cs-CZ" noProof="0" smtClean="0"/>
              <a:t>28.02.2023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D04737-7DBC-4D71-B9AA-0363B2374C14}" type="datetime1">
              <a:rPr lang="cs-CZ" noProof="0" smtClean="0"/>
              <a:t>28.02.2023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1818ED-32CB-4648-A2D5-90F68C18BE5E}" type="datetime1">
              <a:rPr lang="cs-CZ" noProof="0" smtClean="0"/>
              <a:t>28.02.2023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9A9F4C-2151-427E-9DCB-D88B37F434F6}" type="datetime1">
              <a:rPr lang="cs-CZ" noProof="0" smtClean="0"/>
              <a:t>28.02.2023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71650906-2103-4445-A61B-40C230A96C5C}" type="datetime1">
              <a:rPr lang="cs-CZ" noProof="0" smtClean="0"/>
              <a:t>28.02.2023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rtlCol="0" anchor="b">
            <a:normAutofit/>
          </a:bodyPr>
          <a:lstStyle/>
          <a:p>
            <a:pPr algn="l"/>
            <a:r>
              <a:rPr lang="cs-CZ" dirty="0">
                <a:solidFill>
                  <a:srgbClr val="FFFFFF"/>
                </a:solidFill>
              </a:rPr>
              <a:t>Nadpis Lorem Ipsum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rtlCol="0" anchor="t">
            <a:normAutofit/>
          </a:bodyPr>
          <a:lstStyle/>
          <a:p>
            <a:pPr rtl="0"/>
            <a:r>
              <a:rPr lang="cs-CZ" dirty="0" err="1">
                <a:solidFill>
                  <a:srgbClr val="FFFFFF"/>
                </a:solidFill>
              </a:rPr>
              <a:t>Sit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Dolor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Amet</a:t>
            </a:r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EA5B5B50-A842-5AFC-92E4-BAD95511C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99"/>
            <a:ext cx="12188726" cy="685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522D7-D0E1-5A60-80E7-532BA665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časové rozpětí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9DD85-6B44-264C-318A-68BAB3003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4000" dirty="0"/>
              <a:t>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vlastní prezentace v rozpětí 5 až 7 minut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po prezentaci následují otázky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celková doba obhajoby 9 minut</a:t>
            </a:r>
          </a:p>
          <a:p>
            <a:pPr marL="0" indent="0">
              <a:buNone/>
            </a:pP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9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522D7-D0E1-5A60-80E7-532BA665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jak prezentovat?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9DD85-6B44-264C-318A-68BAB300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51138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4000" dirty="0"/>
              <a:t>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bez papírů a poznámek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„Mám se to naučit nazpaměť?“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mluv hlasitě, srozumitelně a přiměřeně rychle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nebuď „hvězdář“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usmívej se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3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522D7-D0E1-5A60-80E7-532BA665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jak prezentovat?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9DD85-6B44-264C-318A-68BAB300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51138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nemusíš stát na místě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pozor na „plevelná slova“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nemluvte „v odrážkách“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neboj se zdůraznit to, co se ti povedlo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a klidně ukaž/předveď svůj výsledek práce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04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685"/>
          <a:stretch/>
        </p:blipFill>
        <p:spPr>
          <a:xfrm>
            <a:off x="20" y="-1"/>
            <a:ext cx="12188932" cy="4572000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65895"/>
            <a:ext cx="8197244" cy="1463040"/>
          </a:xfrm>
        </p:spPr>
        <p:txBody>
          <a:bodyPr rtlCol="0" anchor="ctr">
            <a:normAutofit/>
          </a:bodyPr>
          <a:lstStyle/>
          <a:p>
            <a:r>
              <a:rPr lang="cs-CZ" sz="9600" dirty="0"/>
              <a:t> </a:t>
            </a:r>
            <a:r>
              <a:rPr lang="cs-CZ" sz="6700" dirty="0"/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224324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35" y="5088054"/>
            <a:ext cx="7772400" cy="1463040"/>
          </a:xfrm>
        </p:spPr>
        <p:txBody>
          <a:bodyPr rtlCol="0" anchor="ctr">
            <a:normAutofit fontScale="90000"/>
          </a:bodyPr>
          <a:lstStyle/>
          <a:p>
            <a:r>
              <a:rPr lang="cs-CZ" sz="9600" dirty="0"/>
              <a:t> </a:t>
            </a:r>
            <a:r>
              <a:rPr lang="cs-CZ" sz="12000" dirty="0"/>
              <a:t>BIOSFÉRA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685"/>
          <a:stretch/>
        </p:blipFill>
        <p:spPr>
          <a:xfrm>
            <a:off x="20" y="-1"/>
            <a:ext cx="12188932" cy="4572000"/>
          </a:xfrm>
          <a:prstGeom prst="rect">
            <a:avLst/>
          </a:prstGeom>
          <a:noFill/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2400" dirty="0"/>
              <a:t>Viktorie </a:t>
            </a:r>
            <a:r>
              <a:rPr lang="cs-CZ" sz="2400" dirty="0" err="1"/>
              <a:t>Balázsová</a:t>
            </a:r>
            <a:r>
              <a:rPr lang="cs-CZ" sz="2400" dirty="0"/>
              <a:t>, 3.H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F1A852-8275-072D-9666-877D5337E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2" y="4880339"/>
            <a:ext cx="2015836" cy="868895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94EF826B-1FC1-2F6A-7C55-E0FBDE6E9878}"/>
              </a:ext>
            </a:extLst>
          </p:cNvPr>
          <p:cNvSpPr txBox="1">
            <a:spLocks/>
          </p:cNvSpPr>
          <p:nvPr/>
        </p:nvSpPr>
        <p:spPr>
          <a:xfrm>
            <a:off x="341355" y="5229728"/>
            <a:ext cx="3200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Ročníková práce z biologie</a:t>
            </a:r>
          </a:p>
        </p:txBody>
      </p:sp>
    </p:spTree>
    <p:extLst>
      <p:ext uri="{BB962C8B-B14F-4D97-AF65-F5344CB8AC3E}">
        <p14:creationId xmlns:p14="http://schemas.microsoft.com/office/powerpoint/2010/main" val="265905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685"/>
          <a:stretch/>
        </p:blipFill>
        <p:spPr>
          <a:xfrm>
            <a:off x="20" y="-1"/>
            <a:ext cx="12188932" cy="4572000"/>
          </a:xfrm>
          <a:prstGeom prst="rect">
            <a:avLst/>
          </a:prstGeom>
          <a:noFill/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2400" dirty="0"/>
              <a:t>Viktorie </a:t>
            </a:r>
            <a:r>
              <a:rPr lang="cs-CZ" sz="2400" dirty="0" err="1"/>
              <a:t>Balázsová</a:t>
            </a:r>
            <a:r>
              <a:rPr lang="cs-CZ" sz="2400" dirty="0"/>
              <a:t>, 3.H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49080"/>
            <a:ext cx="7772400" cy="1463040"/>
          </a:xfrm>
        </p:spPr>
        <p:txBody>
          <a:bodyPr rtlCol="0" anchor="ctr">
            <a:normAutofit fontScale="90000"/>
          </a:bodyPr>
          <a:lstStyle/>
          <a:p>
            <a:r>
              <a:rPr lang="cs-CZ" sz="9600" dirty="0"/>
              <a:t> </a:t>
            </a:r>
            <a:r>
              <a:rPr lang="cs-CZ" sz="12000" dirty="0"/>
              <a:t>BIOSFÉRA</a:t>
            </a:r>
          </a:p>
        </p:txBody>
      </p:sp>
    </p:spTree>
    <p:extLst>
      <p:ext uri="{BB962C8B-B14F-4D97-AF65-F5344CB8AC3E}">
        <p14:creationId xmlns:p14="http://schemas.microsoft.com/office/powerpoint/2010/main" val="110619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685"/>
          <a:stretch/>
        </p:blipFill>
        <p:spPr>
          <a:xfrm>
            <a:off x="20" y="-1"/>
            <a:ext cx="12188932" cy="4572000"/>
          </a:xfrm>
          <a:prstGeom prst="rect">
            <a:avLst/>
          </a:prstGeom>
          <a:noFill/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2400" dirty="0"/>
              <a:t>Viktorie </a:t>
            </a:r>
            <a:r>
              <a:rPr lang="cs-CZ" sz="2400" dirty="0" err="1"/>
              <a:t>Balázsová</a:t>
            </a:r>
            <a:r>
              <a:rPr lang="cs-CZ" sz="2400" dirty="0"/>
              <a:t>, 3.H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49080"/>
            <a:ext cx="7772400" cy="1463040"/>
          </a:xfrm>
        </p:spPr>
        <p:txBody>
          <a:bodyPr rtlCol="0" anchor="ctr">
            <a:normAutofit fontScale="90000"/>
          </a:bodyPr>
          <a:lstStyle/>
          <a:p>
            <a:r>
              <a:rPr lang="cs-CZ" sz="9600" dirty="0"/>
              <a:t> </a:t>
            </a:r>
            <a:r>
              <a:rPr lang="cs-CZ" sz="12000" dirty="0"/>
              <a:t>BIOSFÉRA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72D9DD-5ECE-2345-C6D7-A5C126F3E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88931" cy="685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8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522D7-D0E1-5A60-80E7-532BA665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na co si dát pozor?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9DD85-6B44-264C-318A-68BAB3003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4000" dirty="0"/>
              <a:t>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kontrastní pozadí</a:t>
            </a:r>
            <a:r>
              <a:rPr lang="cs-CZ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písmo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vhodná velikost písma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(toto je fakt malé písmo)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000" dirty="0">
                <a:latin typeface="Arial Nova Cond Light" panose="020B0604020202020204" pitchFamily="34" charset="0"/>
                <a:cs typeface="Calibri" panose="020F0502020204030204" pitchFamily="34" charset="0"/>
              </a:rPr>
              <a:t>pozor na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4000" dirty="0">
                <a:latin typeface="Bauhaus 93" panose="04030905020B02020C02" pitchFamily="82" charset="0"/>
                <a:cs typeface="Calibri" panose="020F0502020204030204" pitchFamily="34" charset="0"/>
              </a:rPr>
              <a:t>češtinu u fontů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nepoužívejte animace u textů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používejte „střízlivé přechody“ </a:t>
            </a:r>
          </a:p>
        </p:txBody>
      </p:sp>
    </p:spTree>
    <p:extLst>
      <p:ext uri="{BB962C8B-B14F-4D97-AF65-F5344CB8AC3E}">
        <p14:creationId xmlns:p14="http://schemas.microsoft.com/office/powerpoint/2010/main" val="23830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522D7-D0E1-5A60-80E7-532BA665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na co si dát pozor?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9DD85-6B44-264C-318A-68BAB300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1031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4000" dirty="0"/>
              <a:t>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nedávej obrázky do prezentace bez ladu a skladu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8827E6-C016-4B96-6D85-D629421C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4" y="3253154"/>
            <a:ext cx="4212126" cy="23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09A4425-C539-46A2-E2EA-EE813F21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64" y="2781298"/>
            <a:ext cx="3810000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050352D-7B02-88BF-57D4-6D3BCDA90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84" y="3658843"/>
            <a:ext cx="4034516" cy="30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97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522D7-D0E1-5A60-80E7-532BA665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na co si dát pozor?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9DD85-6B44-264C-318A-68BAB300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1031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4000" dirty="0"/>
              <a:t>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nedávej obrázky do prezentace bez ladu a skladu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8827E6-C016-4B96-6D85-D629421C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766" y="3263867"/>
            <a:ext cx="4798567" cy="270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09A4425-C539-46A2-E2EA-EE813F21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31" y="3263865"/>
            <a:ext cx="3759792" cy="270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050352D-7B02-88BF-57D4-6D3BCDA90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54" y="3263866"/>
            <a:ext cx="3595146" cy="270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3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522D7-D0E1-5A60-80E7-532BA665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na co si dát pozor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9DD85-6B44-264C-318A-68BAB300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1031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4000" dirty="0"/>
              <a:t>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nedávej obrázky do prezentace bez ladu a skladu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8827E6-C016-4B96-6D85-D629421C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52"/>
            <a:ext cx="12206438" cy="687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53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522D7-D0E1-5A60-80E7-532BA665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STRUKTURA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9DD85-6B44-264C-318A-68BAB3003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4000" dirty="0"/>
              <a:t>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úvodní snímek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obsah nebo úvod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obecná část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vlastní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508758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403_TF22378848.potx" id="{88F210FF-C011-4EFE-AA85-1D02D2B94E9C}" vid="{290BA762-FB75-486E-97D2-52521D19DF9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04a154d6-2ac1-4677-b55b-abbe0214f33f" xsi:nil="true"/>
    <Is_Collaboration_Space_Locked xmlns="04a154d6-2ac1-4677-b55b-abbe0214f33f" xsi:nil="true"/>
    <Has_Teacher_Only_SectionGroup xmlns="04a154d6-2ac1-4677-b55b-abbe0214f33f" xsi:nil="true"/>
    <CultureName xmlns="04a154d6-2ac1-4677-b55b-abbe0214f33f" xsi:nil="true"/>
    <Templates xmlns="04a154d6-2ac1-4677-b55b-abbe0214f33f" xsi:nil="true"/>
    <Self_Registration_Enabled xmlns="04a154d6-2ac1-4677-b55b-abbe0214f33f" xsi:nil="true"/>
    <DefaultSectionNames xmlns="04a154d6-2ac1-4677-b55b-abbe0214f33f" xsi:nil="true"/>
    <Invited_Teachers xmlns="04a154d6-2ac1-4677-b55b-abbe0214f33f" xsi:nil="true"/>
    <FolderType xmlns="04a154d6-2ac1-4677-b55b-abbe0214f33f" xsi:nil="true"/>
    <Owner xmlns="04a154d6-2ac1-4677-b55b-abbe0214f33f">
      <UserInfo>
        <DisplayName/>
        <AccountId xsi:nil="true"/>
        <AccountType/>
      </UserInfo>
    </Owner>
    <AppVersion xmlns="04a154d6-2ac1-4677-b55b-abbe0214f33f" xsi:nil="true"/>
    <NotebookType xmlns="04a154d6-2ac1-4677-b55b-abbe0214f33f" xsi:nil="true"/>
    <Teachers xmlns="04a154d6-2ac1-4677-b55b-abbe0214f33f">
      <UserInfo>
        <DisplayName/>
        <AccountId xsi:nil="true"/>
        <AccountType/>
      </UserInfo>
    </Teachers>
    <Students xmlns="04a154d6-2ac1-4677-b55b-abbe0214f33f">
      <UserInfo>
        <DisplayName/>
        <AccountId xsi:nil="true"/>
        <AccountType/>
      </UserInfo>
    </Students>
    <Student_Groups xmlns="04a154d6-2ac1-4677-b55b-abbe0214f33f">
      <UserInfo>
        <DisplayName/>
        <AccountId xsi:nil="true"/>
        <AccountType/>
      </UserInfo>
    </Student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7FD893ED3A3E448DB931EE6B1C03ED" ma:contentTypeVersion="20" ma:contentTypeDescription="Vytvoří nový dokument" ma:contentTypeScope="" ma:versionID="aa61a58b9a1244a8482bda7eefa03677">
  <xsd:schema xmlns:xsd="http://www.w3.org/2001/XMLSchema" xmlns:xs="http://www.w3.org/2001/XMLSchema" xmlns:p="http://schemas.microsoft.com/office/2006/metadata/properties" xmlns:ns3="04a154d6-2ac1-4677-b55b-abbe0214f33f" xmlns:ns4="f7e664c5-9c8c-4d99-a4de-f4e573187ed5" targetNamespace="http://schemas.microsoft.com/office/2006/metadata/properties" ma:root="true" ma:fieldsID="0a788e60fbfe4f0a9f670e7ae5ea9d56" ns3:_="" ns4:_="">
    <xsd:import namespace="04a154d6-2ac1-4677-b55b-abbe0214f33f"/>
    <xsd:import namespace="f7e664c5-9c8c-4d99-a4de-f4e573187ed5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154d6-2ac1-4677-b55b-abbe0214f33f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e664c5-9c8c-4d99-a4de-f4e573187ed5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8A2F88-55C5-4ED1-9541-807C65424763}">
  <ds:schemaRefs>
    <ds:schemaRef ds:uri="http://purl.org/dc/elements/1.1/"/>
    <ds:schemaRef ds:uri="http://purl.org/dc/dcmitype/"/>
    <ds:schemaRef ds:uri="04a154d6-2ac1-4677-b55b-abbe0214f33f"/>
    <ds:schemaRef ds:uri="http://schemas.microsoft.com/office/2006/metadata/properties"/>
    <ds:schemaRef ds:uri="http://schemas.microsoft.com/office/2006/documentManagement/types"/>
    <ds:schemaRef ds:uri="f7e664c5-9c8c-4d99-a4de-f4e573187ed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C12BDD-0B85-4D33-813E-F38899326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154d6-2ac1-4677-b55b-abbe0214f33f"/>
    <ds:schemaRef ds:uri="f7e664c5-9c8c-4d99-a4de-f4e573187e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Integrál</Template>
  <TotalTime>66</TotalTime>
  <Words>266</Words>
  <Application>Microsoft Office PowerPoint</Application>
  <PresentationFormat>Širokoúhlá obrazovka</PresentationFormat>
  <Paragraphs>58</Paragraphs>
  <Slides>13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Arial Nova Cond Light</vt:lpstr>
      <vt:lpstr>Bauhaus 93</vt:lpstr>
      <vt:lpstr>Calibri</vt:lpstr>
      <vt:lpstr>Tw Cen MT</vt:lpstr>
      <vt:lpstr>Tw Cen MT Condensed</vt:lpstr>
      <vt:lpstr>Wingdings 3</vt:lpstr>
      <vt:lpstr>Integrál</vt:lpstr>
      <vt:lpstr>Nadpis Lorem Ipsum</vt:lpstr>
      <vt:lpstr> BIOSFÉRA</vt:lpstr>
      <vt:lpstr> BIOSFÉRA</vt:lpstr>
      <vt:lpstr> BIOSFÉRA</vt:lpstr>
      <vt:lpstr>na co si dát pozor?</vt:lpstr>
      <vt:lpstr>na co si dát pozor?</vt:lpstr>
      <vt:lpstr>na co si dát pozor?</vt:lpstr>
      <vt:lpstr>na co si dát pozor</vt:lpstr>
      <vt:lpstr>STRUKTURA PREZENTACE</vt:lpstr>
      <vt:lpstr>časové rozpětí prezentace</vt:lpstr>
      <vt:lpstr>jak prezentovat?</vt:lpstr>
      <vt:lpstr>jak prezentovat?</vt:lpstr>
      <vt:lpstr> děkuji vám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Lorem Ipsum</dc:title>
  <dc:creator>Soňa Patočková</dc:creator>
  <cp:lastModifiedBy>Soňa Patočková</cp:lastModifiedBy>
  <cp:revision>1</cp:revision>
  <dcterms:created xsi:type="dcterms:W3CDTF">2023-02-28T17:39:34Z</dcterms:created>
  <dcterms:modified xsi:type="dcterms:W3CDTF">2023-02-28T18:45:43Z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0x010100157FD893ED3A3E448DB931EE6B1C03ED</vt:lpwstr>
  </property>
</Properties>
</file>