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7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4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77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3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73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90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1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37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6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7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19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5441-DDF2-4F3E-B674-86C06FBAD34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E6FD-83FE-4964-AA19-C63BA4F0C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39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BIOSFÉRA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9186" y="3424975"/>
            <a:ext cx="9144000" cy="1655762"/>
          </a:xfrm>
        </p:spPr>
        <p:txBody>
          <a:bodyPr/>
          <a:lstStyle/>
          <a:p>
            <a:r>
              <a:rPr lang="cs-CZ" dirty="0" smtClean="0"/>
              <a:t>Ročníková práce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98814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Střední odborná škola a Gymnázium Staré Město</a:t>
            </a:r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4000" y="535879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Viktorie </a:t>
            </a:r>
            <a:r>
              <a:rPr lang="cs-CZ" dirty="0" err="1" smtClean="0"/>
              <a:t>Balázsová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3.H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268" y="253468"/>
            <a:ext cx="2015836" cy="86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ÚVOD/OBSAH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Biosféra</a:t>
            </a:r>
          </a:p>
          <a:p>
            <a:r>
              <a:rPr lang="cs-CZ" sz="4000" dirty="0" smtClean="0"/>
              <a:t>Modelová hodina</a:t>
            </a:r>
          </a:p>
          <a:p>
            <a:pPr lvl="1"/>
            <a:r>
              <a:rPr lang="cs-CZ" sz="4000" dirty="0" smtClean="0"/>
              <a:t>Aktivita </a:t>
            </a:r>
            <a:r>
              <a:rPr lang="cs-CZ" sz="4000" dirty="0" err="1" smtClean="0"/>
              <a:t>Kahoot</a:t>
            </a:r>
            <a:endParaRPr lang="cs-CZ" sz="4000" dirty="0" smtClean="0"/>
          </a:p>
          <a:p>
            <a:pPr lvl="1"/>
            <a:r>
              <a:rPr lang="cs-CZ" sz="4000" dirty="0" smtClean="0"/>
              <a:t>Aktivita „Mapa“</a:t>
            </a:r>
          </a:p>
          <a:p>
            <a:pPr lvl="1"/>
            <a:r>
              <a:rPr lang="cs-CZ" sz="4000" dirty="0" smtClean="0"/>
              <a:t>Aktivita „Hra“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6828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BIOSFÉRA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Maximálně 5 odrážek na stránku</a:t>
            </a:r>
          </a:p>
          <a:p>
            <a:r>
              <a:rPr lang="cs-CZ" sz="4000" dirty="0" smtClean="0"/>
              <a:t>Hlídej si velikost písma</a:t>
            </a:r>
          </a:p>
          <a:p>
            <a:r>
              <a:rPr lang="cs-CZ" sz="4000" dirty="0" smtClean="0"/>
              <a:t>Hlídej si barevnost</a:t>
            </a:r>
          </a:p>
          <a:p>
            <a:r>
              <a:rPr lang="cs-CZ" sz="4000" dirty="0" smtClean="0"/>
              <a:t>Nepoužívej šílené přechody</a:t>
            </a:r>
          </a:p>
          <a:p>
            <a:r>
              <a:rPr lang="cs-CZ" sz="4000" dirty="0" smtClean="0"/>
              <a:t>Nepiš věty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5752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BIOSFÉRA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Pokud použiješ obrázky, hlídej si kvalitu</a:t>
            </a:r>
          </a:p>
          <a:p>
            <a:r>
              <a:rPr lang="cs-CZ" sz="4000" dirty="0" smtClean="0"/>
              <a:t>Obrázek raději na novou stránku</a:t>
            </a:r>
          </a:p>
          <a:p>
            <a:r>
              <a:rPr lang="cs-CZ" sz="4000" dirty="0" smtClean="0"/>
              <a:t>Dodržuj čas (5 – 6 minut vlastní prezentace, maximálně 8 minut)</a:t>
            </a:r>
          </a:p>
          <a:p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40363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Image result for koč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26" y="69891"/>
            <a:ext cx="4482929" cy="672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kočk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12559" r="7614" b="57154"/>
          <a:stretch/>
        </p:blipFill>
        <p:spPr bwMode="auto">
          <a:xfrm>
            <a:off x="6221383" y="548004"/>
            <a:ext cx="5508203" cy="555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81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881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BIOSFÉRA</vt:lpstr>
      <vt:lpstr>ÚVOD/OBSAH</vt:lpstr>
      <vt:lpstr>BIOSFÉRA</vt:lpstr>
      <vt:lpstr>BIOSFÉRA</vt:lpstr>
      <vt:lpstr>Prezentace aplikace PowerPoint</vt:lpstr>
      <vt:lpstr>Děkuji Vám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BIOSFÉRA</dc:title>
  <dc:creator>Soňa Patočková</dc:creator>
  <cp:lastModifiedBy>Soňa Patočková</cp:lastModifiedBy>
  <cp:revision>2</cp:revision>
  <dcterms:created xsi:type="dcterms:W3CDTF">2020-02-26T06:09:58Z</dcterms:created>
  <dcterms:modified xsi:type="dcterms:W3CDTF">2020-03-09T08:49:32Z</dcterms:modified>
</cp:coreProperties>
</file>