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5" r:id="rId10"/>
    <p:sldId id="262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omelka" initials="j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6" d="100"/>
          <a:sy n="76" d="100"/>
        </p:scale>
        <p:origin x="-42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7T17:50:16.6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7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45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1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0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8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4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3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10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FEA4-00E6-46CB-B1AC-8E82F33DE37E}" type="datetimeFigureOut">
              <a:rPr lang="cs-CZ" smtClean="0"/>
              <a:t>20.4.2020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33EDC33-5CAE-4E60-8A8C-CD140DB1912E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886B177-E830-4A19-896E-9CF9592EE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6" y="1126763"/>
            <a:ext cx="8561747" cy="2541431"/>
          </a:xfrm>
        </p:spPr>
        <p:txBody>
          <a:bodyPr>
            <a:normAutofit fontScale="90000"/>
          </a:bodyPr>
          <a:lstStyle/>
          <a:p>
            <a:r>
              <a:rPr lang="cs-CZ" dirty="0"/>
              <a:t>BYTOVÉ DOMY </a:t>
            </a:r>
            <a:br>
              <a:rPr lang="cs-CZ" dirty="0"/>
            </a:br>
            <a:r>
              <a:rPr lang="cs-CZ" dirty="0"/>
              <a:t>UHERSKÉ HRADIŠTĚ – SVATOVÁCLAVSKÁ ULICE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="" xmlns:a16="http://schemas.microsoft.com/office/drawing/2014/main" id="{3ACA2F52-97F5-4047-B331-898CE19DA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491" y="5581946"/>
            <a:ext cx="4564641" cy="517013"/>
          </a:xfrm>
        </p:spPr>
        <p:txBody>
          <a:bodyPr/>
          <a:lstStyle/>
          <a:p>
            <a:r>
              <a:rPr lang="cs-CZ" dirty="0"/>
              <a:t>VYPRACOVAL:	JAN OMELKA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2510E18-9E14-49CA-B4A1-EB2A3B44DB83}"/>
              </a:ext>
            </a:extLst>
          </p:cNvPr>
          <p:cNvSpPr txBox="1"/>
          <p:nvPr/>
        </p:nvSpPr>
        <p:spPr>
          <a:xfrm>
            <a:off x="275208" y="5655786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SOSGSM</a:t>
            </a:r>
          </a:p>
        </p:txBody>
      </p:sp>
    </p:spTree>
    <p:extLst>
      <p:ext uri="{BB962C8B-B14F-4D97-AF65-F5344CB8AC3E}">
        <p14:creationId xmlns:p14="http://schemas.microsoft.com/office/powerpoint/2010/main" val="404488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A90DA2-6C76-473B-8ACA-D64D01E854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764" y="36295"/>
            <a:ext cx="9520237" cy="1058863"/>
          </a:xfrm>
        </p:spPr>
        <p:txBody>
          <a:bodyPr/>
          <a:lstStyle/>
          <a:p>
            <a:r>
              <a:rPr lang="cs-CZ" dirty="0"/>
              <a:t>POHLEDY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EF6F0080-A61F-4D21-A875-F5053456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0" y="4051982"/>
            <a:ext cx="5536787" cy="272066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BE39246-28B5-44FB-9445-BA37E8E1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07" y="3920167"/>
            <a:ext cx="5323052" cy="28524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DD9AA658-3A08-4013-B7B6-041CAB4F6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1" y="1058863"/>
            <a:ext cx="5012990" cy="30159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0509DB45-DAC6-448A-9C5D-243845F13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11" y="981610"/>
            <a:ext cx="5846848" cy="294990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80A91858-9317-45E7-BF3F-0AA5273CB0B3}"/>
              </a:ext>
            </a:extLst>
          </p:cNvPr>
          <p:cNvSpPr txBox="1"/>
          <p:nvPr/>
        </p:nvSpPr>
        <p:spPr>
          <a:xfrm>
            <a:off x="9406328" y="1325881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ZÁPAD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4857BB42-54C0-49AF-B55A-327644CA28D3}"/>
              </a:ext>
            </a:extLst>
          </p:cNvPr>
          <p:cNvSpPr txBox="1"/>
          <p:nvPr/>
        </p:nvSpPr>
        <p:spPr>
          <a:xfrm>
            <a:off x="4228817" y="1325881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VÝCHOD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5E46C580-0197-48BE-8CB7-CA7E82B8F08D}"/>
              </a:ext>
            </a:extLst>
          </p:cNvPr>
          <p:cNvSpPr txBox="1"/>
          <p:nvPr/>
        </p:nvSpPr>
        <p:spPr>
          <a:xfrm>
            <a:off x="4228817" y="4051982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JIH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E6F4C1FA-9589-47ED-B58F-20C7E4656E14}"/>
              </a:ext>
            </a:extLst>
          </p:cNvPr>
          <p:cNvSpPr txBox="1"/>
          <p:nvPr/>
        </p:nvSpPr>
        <p:spPr>
          <a:xfrm>
            <a:off x="9406328" y="4033715"/>
            <a:ext cx="13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SEVER</a:t>
            </a:r>
          </a:p>
        </p:txBody>
      </p:sp>
    </p:spTree>
    <p:extLst>
      <p:ext uri="{BB962C8B-B14F-4D97-AF65-F5344CB8AC3E}">
        <p14:creationId xmlns:p14="http://schemas.microsoft.com/office/powerpoint/2010/main" val="174328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761E7EC3-AC48-452F-8CCB-68749FB48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64" y="3167488"/>
            <a:ext cx="5047134" cy="283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848571D-1B84-435D-B873-E3A6EC7F8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4" y="133167"/>
            <a:ext cx="5047133" cy="283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5987B0D-8CDF-4A9A-BA16-F2CF876C9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63" y="133167"/>
            <a:ext cx="5047133" cy="283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9180FEE1-45C3-4F6C-BDB4-09159FF52D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3" y="3167488"/>
            <a:ext cx="5047134" cy="28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DF1AD0E-6A7C-4677-A528-F686D6BD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2" y="1766630"/>
            <a:ext cx="2127497" cy="22442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E026E7C9-39F3-44A0-BC0A-A896E4EBE353}"/>
              </a:ext>
            </a:extLst>
          </p:cNvPr>
          <p:cNvSpPr txBox="1"/>
          <p:nvPr/>
        </p:nvSpPr>
        <p:spPr>
          <a:xfrm>
            <a:off x="4065972" y="1766630"/>
            <a:ext cx="6738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STUDENSTKÁ PRÁCE  ROKU 2019</a:t>
            </a:r>
          </a:p>
          <a:p>
            <a:r>
              <a:rPr lang="cs-CZ" sz="4400" dirty="0"/>
              <a:t>ZLÍNSKÉHO KRAJE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CBD0981-4E55-4542-B93E-D5616932A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55" y="4010880"/>
            <a:ext cx="6162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5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CE59C0-62D0-4FCE-8198-61B4A0E0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890"/>
            <a:ext cx="9603275" cy="609600"/>
          </a:xfrm>
        </p:spPr>
        <p:txBody>
          <a:bodyPr/>
          <a:lstStyle/>
          <a:p>
            <a:r>
              <a:rPr lang="cs-CZ" dirty="0"/>
              <a:t>ZADÁNÍ A POŽADAVKY INVESTORA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8C716F6-82CC-4D04-961E-D12899FA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56738"/>
            <a:ext cx="9884816" cy="4149094"/>
          </a:xfrm>
        </p:spPr>
        <p:txBody>
          <a:bodyPr>
            <a:normAutofit/>
          </a:bodyPr>
          <a:lstStyle/>
          <a:p>
            <a:r>
              <a:rPr lang="cs-CZ" dirty="0"/>
              <a:t>Město na ploše předpokládá umístění tří bytových domů v maximálních půdorysných rozměrech 21,0 x 10,0 m. Architektura domu bude moderní, současná s plochou střechou. </a:t>
            </a:r>
          </a:p>
          <a:p>
            <a:r>
              <a:rPr lang="cs-CZ" dirty="0"/>
              <a:t>Objekt bude mít maximálně 3 standardní nadzemní obytná podlaží. Bude-li navrženo 4 nadzemní podlaží bude řešeno jako ustupující. </a:t>
            </a:r>
          </a:p>
          <a:p>
            <a:r>
              <a:rPr lang="cs-CZ" dirty="0"/>
              <a:t>Město zde očekává převážně rodinné bydlení v bytových jednotkách středních velikostních kategorií 2 + </a:t>
            </a:r>
            <a:r>
              <a:rPr lang="cs-CZ" dirty="0" err="1"/>
              <a:t>kk</a:t>
            </a:r>
            <a:r>
              <a:rPr lang="cs-CZ" dirty="0"/>
              <a:t> a 3 + </a:t>
            </a:r>
            <a:r>
              <a:rPr lang="cs-CZ" dirty="0" err="1"/>
              <a:t>kk</a:t>
            </a:r>
            <a:r>
              <a:rPr lang="cs-CZ" dirty="0"/>
              <a:t>. Jako doplňující lze použít velikost menší 1 + 1 event. nadstandard 4 + </a:t>
            </a:r>
            <a:r>
              <a:rPr lang="cs-CZ" dirty="0" err="1"/>
              <a:t>kk</a:t>
            </a:r>
            <a:r>
              <a:rPr lang="cs-CZ" dirty="0"/>
              <a:t>. </a:t>
            </a:r>
          </a:p>
          <a:p>
            <a:r>
              <a:rPr lang="cs-CZ" dirty="0"/>
              <a:t>Pokud bude navržen suterén, což ale není podmínkou, bude částečně zapuštěný pod úroveň rostlého terénu. </a:t>
            </a:r>
          </a:p>
        </p:txBody>
      </p:sp>
    </p:spTree>
    <p:extLst>
      <p:ext uri="{BB962C8B-B14F-4D97-AF65-F5344CB8AC3E}">
        <p14:creationId xmlns:p14="http://schemas.microsoft.com/office/powerpoint/2010/main" val="303454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D883C2-B7CE-4DBD-B139-E9D575C1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509921"/>
            <a:ext cx="9520157" cy="1059305"/>
          </a:xfrm>
        </p:spPr>
        <p:txBody>
          <a:bodyPr/>
          <a:lstStyle/>
          <a:p>
            <a:r>
              <a:rPr lang="cs-CZ" dirty="0"/>
              <a:t>PŮDORYSY PODLAŽÍ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="" xmlns:a16="http://schemas.microsoft.com/office/drawing/2014/main" id="{9A530F71-77ED-46C9-83E1-C5C66C3577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827656" y="1039573"/>
                <a:ext cx="4604130" cy="6134470"/>
              </a:xfrm>
            </p:spPr>
            <p:txBody>
              <a:bodyPr/>
              <a:lstStyle/>
              <a:p>
                <a:r>
                  <a:rPr lang="cs-CZ" dirty="0"/>
                  <a:t>PŮDORYS 1.NP</a:t>
                </a:r>
              </a:p>
              <a:p>
                <a:r>
                  <a:rPr lang="cs-CZ" dirty="0"/>
                  <a:t>V podlaží se nachází 2 byty s dispozicí 3+kk.</a:t>
                </a:r>
              </a:p>
              <a:p>
                <a:r>
                  <a:rPr lang="cs-CZ" dirty="0"/>
                  <a:t>Plocha bytů je vyměřena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83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Oba byty jsou přístupné ze společné schodišťové podesty </a:t>
                </a:r>
              </a:p>
              <a:p>
                <a:r>
                  <a:rPr lang="cs-CZ" dirty="0"/>
                  <a:t>Podlaží se nachází 1,5m nad terénem.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9A530F71-77ED-46C9-83E1-C5C66C357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827656" y="1039573"/>
                <a:ext cx="4604130" cy="6134470"/>
              </a:xfrm>
              <a:blipFill>
                <a:blip r:embed="rId2"/>
                <a:stretch>
                  <a:fillRect l="-1192" r="-2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Zástupný obsah 10">
            <a:extLst>
              <a:ext uri="{FF2B5EF4-FFF2-40B4-BE49-F238E27FC236}">
                <a16:creationId xmlns="" xmlns:a16="http://schemas.microsoft.com/office/drawing/2014/main" id="{11AB20BF-1D8A-40FC-9192-F0EA7C566D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" y="1846555"/>
            <a:ext cx="6383832" cy="422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9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D883C2-B7CE-4DBD-B139-E9D575C1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549251"/>
            <a:ext cx="9520157" cy="1059305"/>
          </a:xfrm>
        </p:spPr>
        <p:txBody>
          <a:bodyPr/>
          <a:lstStyle/>
          <a:p>
            <a:r>
              <a:rPr lang="cs-CZ" dirty="0"/>
              <a:t>PŮDORYSY PODLAŽÍ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184F3DED-4F84-4066-8A1D-B381F00E5A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8" y="1917290"/>
            <a:ext cx="6034551" cy="409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="" xmlns:a16="http://schemas.microsoft.com/office/drawing/2014/main" id="{9A530F71-77ED-46C9-83E1-C5C66C3577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50722" y="355107"/>
                <a:ext cx="4604130" cy="5547831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PŮDORYS 2.NP</a:t>
                </a:r>
              </a:p>
              <a:p>
                <a:r>
                  <a:rPr lang="cs-CZ" dirty="0"/>
                  <a:t>Na podlaží se nacházejí 2 byty v dispozici 3+kk a 4+kk</a:t>
                </a:r>
              </a:p>
              <a:p>
                <a:r>
                  <a:rPr lang="cs-CZ" dirty="0"/>
                  <a:t>Plocha bytů je vyměřena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72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Oba byty jsou přístupné ze společné schodišťové podesty.</a:t>
                </a:r>
              </a:p>
              <a:p>
                <a:r>
                  <a:rPr lang="cs-CZ" dirty="0"/>
                  <a:t>Každý byt disponuje prostornou terasou.</a:t>
                </a:r>
              </a:p>
              <a:p>
                <a:r>
                  <a:rPr lang="cs-CZ" dirty="0"/>
                  <a:t>Mezi jednotlivými terasami se nachází prostor vyhrazený pro venkovní jednotky klimatizace.</a:t>
                </a:r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9A530F71-77ED-46C9-83E1-C5C66C357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50722" y="355107"/>
                <a:ext cx="4604130" cy="5547831"/>
              </a:xfrm>
              <a:blipFill>
                <a:blip r:embed="rId3"/>
                <a:stretch>
                  <a:fillRect l="-1192" r="-2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9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D883C2-B7CE-4DBD-B139-E9D575C1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66" y="539418"/>
            <a:ext cx="9520157" cy="1059305"/>
          </a:xfrm>
        </p:spPr>
        <p:txBody>
          <a:bodyPr/>
          <a:lstStyle/>
          <a:p>
            <a:r>
              <a:rPr lang="cs-CZ" dirty="0"/>
              <a:t>PŮDORYSY PODLAŽÍ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34ECB2B5-B0CC-492A-8EA4-5018DF4C29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4" y="1909189"/>
            <a:ext cx="5917483" cy="404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4">
                <a:extLst>
                  <a:ext uri="{FF2B5EF4-FFF2-40B4-BE49-F238E27FC236}">
                    <a16:creationId xmlns="" xmlns:a16="http://schemas.microsoft.com/office/drawing/2014/main" id="{9A530F71-77ED-46C9-83E1-C5C66C3577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54793" y="1065320"/>
                <a:ext cx="4604130" cy="4393543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PŮDORYS 3.NP</a:t>
                </a:r>
              </a:p>
              <a:p>
                <a:r>
                  <a:rPr lang="cs-CZ" dirty="0"/>
                  <a:t>V podlaží se nachází 2 byty v dispozici 3+kk</a:t>
                </a:r>
              </a:p>
              <a:p>
                <a:r>
                  <a:rPr lang="cs-CZ" dirty="0"/>
                  <a:t>Plocha bytů je vyměřena 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96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74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Oba byty jsou přístupné ze společné schodišťové podesty</a:t>
                </a:r>
              </a:p>
              <a:p>
                <a:r>
                  <a:rPr lang="cs-CZ" dirty="0"/>
                  <a:t>Každý byt disponuje venkovní terasou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5" name="Zástupný obsah 4">
                <a:extLst>
                  <a:ext uri="{FF2B5EF4-FFF2-40B4-BE49-F238E27FC236}">
                    <a16:creationId xmlns:a16="http://schemas.microsoft.com/office/drawing/2014/main" id="{9A530F71-77ED-46C9-83E1-C5C66C357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54793" y="1065320"/>
                <a:ext cx="4604130" cy="4393543"/>
              </a:xfrm>
              <a:blipFill>
                <a:blip r:embed="rId3"/>
                <a:stretch>
                  <a:fillRect l="-1192" r="-1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11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D883C2-B7CE-4DBD-B139-E9D575C1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66" y="539418"/>
            <a:ext cx="9520157" cy="1059305"/>
          </a:xfrm>
        </p:spPr>
        <p:txBody>
          <a:bodyPr/>
          <a:lstStyle/>
          <a:p>
            <a:r>
              <a:rPr lang="cs-CZ" dirty="0"/>
              <a:t>PŮDORYSY PODLAŽÍ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9A530F71-77ED-46C9-83E1-C5C66C3577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PŮDORYS SUTERÉNU</a:t>
            </a:r>
          </a:p>
          <a:p>
            <a:r>
              <a:rPr lang="cs-CZ" dirty="0"/>
              <a:t>Podlaží je částečně zapuštěné.</a:t>
            </a:r>
          </a:p>
          <a:p>
            <a:r>
              <a:rPr lang="cs-CZ" dirty="0"/>
              <a:t>Nachází se zde skladovací kóje pro každý z bytů. Dále také kotelna, společný prostor pro odložení kočárků, kolárna a společná zasedací místnost.</a:t>
            </a:r>
          </a:p>
          <a:p>
            <a:r>
              <a:rPr lang="cs-CZ" dirty="0"/>
              <a:t>Do kolárny se lze dostat venkovní rampou na východní straně domu.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="" xmlns:a16="http://schemas.microsoft.com/office/drawing/2014/main" id="{14360265-B458-4C5F-BCC4-79B448341D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1" y="2130641"/>
            <a:ext cx="5817969" cy="3720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90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98611D6-2D0A-4EBF-9729-0B014BCE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66" y="441021"/>
            <a:ext cx="9520157" cy="1059305"/>
          </a:xfrm>
        </p:spPr>
        <p:txBody>
          <a:bodyPr/>
          <a:lstStyle/>
          <a:p>
            <a:r>
              <a:rPr lang="cs-CZ" dirty="0"/>
              <a:t>ŘEZ OBJEKTEM</a:t>
            </a:r>
          </a:p>
        </p:txBody>
      </p:sp>
      <p:pic>
        <p:nvPicPr>
          <p:cNvPr id="14" name="Zástupný obsah 13">
            <a:extLst>
              <a:ext uri="{FF2B5EF4-FFF2-40B4-BE49-F238E27FC236}">
                <a16:creationId xmlns="" xmlns:a16="http://schemas.microsoft.com/office/drawing/2014/main" id="{FB1D0D2D-974A-44F7-8741-9A1767768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20" y="441021"/>
            <a:ext cx="5489847" cy="548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78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87B5F26-2757-4B8E-9BC0-2B9FCC7C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490257"/>
            <a:ext cx="9520157" cy="1059305"/>
          </a:xfrm>
        </p:spPr>
        <p:txBody>
          <a:bodyPr/>
          <a:lstStyle/>
          <a:p>
            <a:r>
              <a:rPr lang="cs-CZ" dirty="0"/>
              <a:t>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872168A-9FF5-42E2-82A1-67612687D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1842203"/>
            <a:ext cx="4608576" cy="3438144"/>
          </a:xfrm>
        </p:spPr>
        <p:txBody>
          <a:bodyPr/>
          <a:lstStyle/>
          <a:p>
            <a:r>
              <a:rPr lang="cs-CZ" dirty="0"/>
              <a:t>Obvodový plášť, nosné stěny a příčky jsou zamýšleny z pórobetonových tvárnic a příčkovek značky YTONG. Přičemž, obvodové stěny z tepelně izolačních tvárnic YTONG LABDA a příčky z příčkovek YTONG- SILKA.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125341CF-AC25-42AC-93F9-83790D0CB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793" y="1842203"/>
            <a:ext cx="4604130" cy="3616660"/>
          </a:xfrm>
        </p:spPr>
        <p:txBody>
          <a:bodyPr/>
          <a:lstStyle/>
          <a:p>
            <a:r>
              <a:rPr lang="cs-CZ" dirty="0"/>
              <a:t>Stropní konstrukce je zamýšlena ze stropních panelů SPIROLL .</a:t>
            </a:r>
          </a:p>
          <a:p>
            <a:r>
              <a:rPr lang="cs-CZ" dirty="0"/>
              <a:t>Jako střecha je </a:t>
            </a:r>
            <a:r>
              <a:rPr lang="cs-CZ" dirty="0" smtClean="0"/>
              <a:t>předpokládána </a:t>
            </a:r>
            <a:r>
              <a:rPr lang="cs-CZ" dirty="0"/>
              <a:t>konstrukce nepochůzné zelené střechy (viz. dál)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37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559329-2AE5-4BFA-B2B4-194E475A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307" y="520803"/>
            <a:ext cx="9520157" cy="1059305"/>
          </a:xfrm>
        </p:spPr>
        <p:txBody>
          <a:bodyPr/>
          <a:lstStyle/>
          <a:p>
            <a:r>
              <a:rPr lang="cs-CZ" dirty="0"/>
              <a:t>DETAIL – ZELENÁ STŘCHA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2F00FB74-789D-4AB5-A309-FEF4542F93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" y="2148396"/>
            <a:ext cx="6850086" cy="382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A623D79-B23A-4B7F-A671-3784BBEC2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518" y="135276"/>
            <a:ext cx="4991482" cy="6576242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cs-CZ" sz="7600" dirty="0"/>
              <a:t>Zelená střecha je zamýšlena z mnoha praktických důvodů :</a:t>
            </a:r>
          </a:p>
          <a:p>
            <a:pPr>
              <a:spcBef>
                <a:spcPts val="600"/>
              </a:spcBef>
            </a:pPr>
            <a:r>
              <a:rPr lang="cs-CZ" sz="7600" dirty="0"/>
              <a:t>Chrání před mechanickým poškozením, UV zářením a vysokými teplotami.</a:t>
            </a:r>
          </a:p>
          <a:p>
            <a:pPr>
              <a:spcBef>
                <a:spcPts val="600"/>
              </a:spcBef>
            </a:pPr>
            <a:r>
              <a:rPr lang="cs-CZ" sz="7600" dirty="0"/>
              <a:t>Zelené střechy snižují spotřebu energie na vytápění až o 25 % a na klimatizaci až o 75 %.</a:t>
            </a:r>
          </a:p>
          <a:p>
            <a:pPr>
              <a:spcBef>
                <a:spcPts val="600"/>
              </a:spcBef>
            </a:pPr>
            <a:r>
              <a:rPr lang="cs-CZ" sz="7600" dirty="0"/>
              <a:t>Zelená střecha účinně pohlcuje městský hluk.</a:t>
            </a:r>
          </a:p>
          <a:p>
            <a:pPr>
              <a:spcBef>
                <a:spcPts val="600"/>
              </a:spcBef>
            </a:pPr>
            <a:r>
              <a:rPr lang="cs-CZ" sz="7600" dirty="0"/>
              <a:t>Zelené střechy snižují teplotu vzduchu v přehřátých městech. Teplota tradiční střechy může být až o 40 °C vyšší než u střechy zelené.</a:t>
            </a:r>
          </a:p>
          <a:p>
            <a:pPr>
              <a:spcBef>
                <a:spcPts val="600"/>
              </a:spcBef>
            </a:pPr>
            <a:r>
              <a:rPr lang="cs-CZ" sz="7600" dirty="0"/>
              <a:t>Zadržují vodu z přívalových dešťů. Kanalizace je v létě vytížena o 70-95 % méně.</a:t>
            </a:r>
          </a:p>
          <a:p>
            <a:pPr>
              <a:spcBef>
                <a:spcPts val="600"/>
              </a:spcBef>
            </a:pPr>
            <a:r>
              <a:rPr lang="cs-CZ" sz="7600" dirty="0"/>
              <a:t>Snižují množství CO2. 1m2 zelené střechy dokáže pohltit až 5 kg CO2 ročně.</a:t>
            </a:r>
          </a:p>
          <a:p>
            <a:pPr>
              <a:spcBef>
                <a:spcPts val="6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2075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699</TotalTime>
  <Words>483</Words>
  <Application>Microsoft Office PowerPoint</Application>
  <PresentationFormat>Vlastní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Galerie</vt:lpstr>
      <vt:lpstr>BYTOVÉ DOMY  UHERSKÉ HRADIŠTĚ – SVATOVÁCLAVSKÁ ULICE </vt:lpstr>
      <vt:lpstr>ZADÁNÍ A POŽADAVKY INVESTORA</vt:lpstr>
      <vt:lpstr>PŮDORYSY PODLAŽÍ</vt:lpstr>
      <vt:lpstr>PŮDORYSY PODLAŽÍ</vt:lpstr>
      <vt:lpstr>PŮDORYSY PODLAŽÍ</vt:lpstr>
      <vt:lpstr>PŮDORYSY PODLAŽÍ</vt:lpstr>
      <vt:lpstr>ŘEZ OBJEKTEM</vt:lpstr>
      <vt:lpstr>TECHNOLOGIE</vt:lpstr>
      <vt:lpstr>DETAIL – ZELENÁ STŘCHA</vt:lpstr>
      <vt:lpstr>POHLEDY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BYTOVÉ DOMY  UHERSKÉ HRADIŠTĚ – SVATOVÁCLAVSKÁ ULICE</dc:title>
  <dc:creator>jan omelka</dc:creator>
  <cp:lastModifiedBy>Zuzka</cp:lastModifiedBy>
  <cp:revision>26</cp:revision>
  <dcterms:created xsi:type="dcterms:W3CDTF">2020-03-26T09:55:13Z</dcterms:created>
  <dcterms:modified xsi:type="dcterms:W3CDTF">2020-04-20T08:59:02Z</dcterms:modified>
</cp:coreProperties>
</file>