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98" r:id="rId2"/>
    <p:sldMasterId id="2147483753" r:id="rId3"/>
  </p:sldMasterIdLst>
  <p:notesMasterIdLst>
    <p:notesMasterId r:id="rId39"/>
  </p:notesMasterIdLst>
  <p:handoutMasterIdLst>
    <p:handoutMasterId r:id="rId40"/>
  </p:handoutMasterIdLst>
  <p:sldIdLst>
    <p:sldId id="828" r:id="rId4"/>
    <p:sldId id="799" r:id="rId5"/>
    <p:sldId id="871" r:id="rId6"/>
    <p:sldId id="840" r:id="rId7"/>
    <p:sldId id="872" r:id="rId8"/>
    <p:sldId id="873" r:id="rId9"/>
    <p:sldId id="874" r:id="rId10"/>
    <p:sldId id="877" r:id="rId11"/>
    <p:sldId id="878" r:id="rId12"/>
    <p:sldId id="876" r:id="rId13"/>
    <p:sldId id="875" r:id="rId14"/>
    <p:sldId id="879" r:id="rId15"/>
    <p:sldId id="880" r:id="rId16"/>
    <p:sldId id="881" r:id="rId17"/>
    <p:sldId id="883" r:id="rId18"/>
    <p:sldId id="884" r:id="rId19"/>
    <p:sldId id="882" r:id="rId20"/>
    <p:sldId id="889" r:id="rId21"/>
    <p:sldId id="885" r:id="rId22"/>
    <p:sldId id="890" r:id="rId23"/>
    <p:sldId id="891" r:id="rId24"/>
    <p:sldId id="886" r:id="rId25"/>
    <p:sldId id="887" r:id="rId26"/>
    <p:sldId id="892" r:id="rId27"/>
    <p:sldId id="854" r:id="rId28"/>
    <p:sldId id="893" r:id="rId29"/>
    <p:sldId id="894" r:id="rId30"/>
    <p:sldId id="860" r:id="rId31"/>
    <p:sldId id="895" r:id="rId32"/>
    <p:sldId id="896" r:id="rId33"/>
    <p:sldId id="897" r:id="rId34"/>
    <p:sldId id="898" r:id="rId35"/>
    <p:sldId id="899" r:id="rId36"/>
    <p:sldId id="861" r:id="rId37"/>
    <p:sldId id="846" r:id="rId38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28"/>
            <p14:sldId id="799"/>
            <p14:sldId id="871"/>
            <p14:sldId id="840"/>
            <p14:sldId id="872"/>
            <p14:sldId id="873"/>
            <p14:sldId id="874"/>
            <p14:sldId id="877"/>
            <p14:sldId id="878"/>
            <p14:sldId id="876"/>
            <p14:sldId id="875"/>
            <p14:sldId id="879"/>
            <p14:sldId id="880"/>
            <p14:sldId id="881"/>
            <p14:sldId id="883"/>
            <p14:sldId id="884"/>
            <p14:sldId id="882"/>
            <p14:sldId id="889"/>
            <p14:sldId id="885"/>
            <p14:sldId id="890"/>
            <p14:sldId id="891"/>
            <p14:sldId id="886"/>
            <p14:sldId id="887"/>
            <p14:sldId id="892"/>
            <p14:sldId id="854"/>
            <p14:sldId id="893"/>
            <p14:sldId id="894"/>
            <p14:sldId id="860"/>
            <p14:sldId id="895"/>
            <p14:sldId id="896"/>
            <p14:sldId id="897"/>
            <p14:sldId id="898"/>
            <p14:sldId id="899"/>
            <p14:sldId id="861"/>
            <p14:sldId id="84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7DA"/>
    <a:srgbClr val="40A8F1"/>
    <a:srgbClr val="63ED78"/>
    <a:srgbClr val="403C36"/>
    <a:srgbClr val="3A4446"/>
    <a:srgbClr val="24221F"/>
    <a:srgbClr val="DDDAD8"/>
    <a:srgbClr val="FBDED1"/>
    <a:srgbClr val="CAE8F2"/>
    <a:srgbClr val="0B5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848" autoAdjust="0"/>
  </p:normalViewPr>
  <p:slideViewPr>
    <p:cSldViewPr>
      <p:cViewPr>
        <p:scale>
          <a:sx n="40" d="100"/>
          <a:sy n="40" d="100"/>
        </p:scale>
        <p:origin x="-3066" y="-1638"/>
      </p:cViewPr>
      <p:guideLst>
        <p:guide orient="horz" pos="2251"/>
        <p:guide orient="horz" pos="3159"/>
        <p:guide orient="horz" pos="981"/>
        <p:guide orient="horz" pos="3295"/>
        <p:guide orient="horz" pos="2160"/>
        <p:guide pos="3840"/>
        <p:guide pos="575"/>
        <p:guide pos="7105"/>
        <p:guide pos="7408"/>
        <p:guide pos="303"/>
        <p:guide pos="1965"/>
        <p:guide pos="5715"/>
        <p:guide pos="4384"/>
      </p:guideLst>
    </p:cSldViewPr>
  </p:slideViewPr>
  <p:outlineViewPr>
    <p:cViewPr>
      <p:scale>
        <a:sx n="33" d="100"/>
        <a:sy n="33" d="100"/>
      </p:scale>
      <p:origin x="0" y="-5466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76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4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2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5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9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2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4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2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2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2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4064000" y="3200400"/>
            <a:ext cx="8128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8129016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128000" y="1371600"/>
            <a:ext cx="40640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064000" y="5029200"/>
            <a:ext cx="4064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8128000" y="5029200"/>
            <a:ext cx="406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3225452"/>
            <a:ext cx="8128000" cy="1067644"/>
          </a:xfrm>
          <a:prstGeom prst="rect">
            <a:avLst/>
          </a:prstGeom>
        </p:spPr>
        <p:txBody>
          <a:bodyPr lIns="274320" rIns="457200"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4323604"/>
            <a:ext cx="8128000" cy="407890"/>
          </a:xfrm>
          <a:prstGeom prst="rect">
            <a:avLst/>
          </a:prstGeom>
        </p:spPr>
        <p:txBody>
          <a:bodyPr lIns="274320"/>
          <a:lstStyle>
            <a:lvl1pPr marL="0" indent="0" algn="l">
              <a:buNone/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01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83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7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901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1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200"/>
              </a:spcAft>
              <a:defRPr sz="40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200"/>
              </a:spcAft>
              <a:defRPr sz="36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200"/>
              </a:spcAft>
              <a:defRPr sz="32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200"/>
              </a:spcAft>
              <a:defRPr sz="28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200"/>
              </a:spcAft>
              <a:defRPr sz="28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79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63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589240"/>
            <a:ext cx="10515600" cy="62636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/>
              <a:t>Insert a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4308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accent2"/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41776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800"/>
              </a:spcAft>
              <a:defRPr lang="en-US" sz="32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800"/>
              </a:spcAft>
              <a:defRPr lang="en-US" sz="28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800"/>
              </a:spcAft>
              <a:defRPr lang="en-US" sz="24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2024" y="1825625"/>
            <a:ext cx="5041776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800"/>
              </a:spcAft>
              <a:defRPr lang="en-US" sz="3200">
                <a:solidFill>
                  <a:schemeClr val="accent3"/>
                </a:solidFill>
                <a:latin typeface="+mj-lt"/>
              </a:defRPr>
            </a:lvl1pPr>
            <a:lvl2pPr>
              <a:spcAft>
                <a:spcPts val="1800"/>
              </a:spcAft>
              <a:defRPr lang="en-US" sz="2800">
                <a:solidFill>
                  <a:schemeClr val="accent3"/>
                </a:solidFill>
                <a:latin typeface="+mj-lt"/>
              </a:defRPr>
            </a:lvl2pPr>
            <a:lvl3pPr>
              <a:spcAft>
                <a:spcPts val="1800"/>
              </a:spcAft>
              <a:defRPr lang="en-US" sz="2400">
                <a:solidFill>
                  <a:schemeClr val="accent3"/>
                </a:solidFill>
                <a:latin typeface="+mj-lt"/>
              </a:defRPr>
            </a:lvl3pPr>
            <a:lvl4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4pPr>
            <a:lvl5pPr>
              <a:spcAft>
                <a:spcPts val="1800"/>
              </a:spcAft>
              <a:defRPr lang="en-US" sz="20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09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spcAft>
                <a:spcPts val="1200"/>
              </a:spcAft>
              <a:defRPr sz="4000">
                <a:solidFill>
                  <a:schemeClr val="bg1"/>
                </a:solidFill>
                <a:latin typeface="+mj-lt"/>
              </a:defRPr>
            </a:lvl1pPr>
            <a:lvl2pPr>
              <a:spcAft>
                <a:spcPts val="1200"/>
              </a:spcAft>
              <a:defRPr sz="3600">
                <a:solidFill>
                  <a:schemeClr val="bg1"/>
                </a:solidFill>
                <a:latin typeface="+mj-lt"/>
              </a:defRPr>
            </a:lvl2pPr>
            <a:lvl3pPr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3pPr>
            <a:lvl4pPr>
              <a:spcAft>
                <a:spcPts val="1200"/>
              </a:spcAft>
              <a:defRPr sz="2800">
                <a:solidFill>
                  <a:schemeClr val="bg1"/>
                </a:solidFill>
                <a:latin typeface="+mj-lt"/>
              </a:defRPr>
            </a:lvl4pPr>
            <a:lvl5pPr>
              <a:spcAft>
                <a:spcPts val="1200"/>
              </a:spcAft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54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7"/>
            <a:ext cx="9578280" cy="1325563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07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4757682" y="4074661"/>
            <a:ext cx="6964465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4757682" y="5172813"/>
            <a:ext cx="6964465" cy="407890"/>
          </a:xfrm>
          <a:prstGeom prst="rect">
            <a:avLst/>
          </a:prstGeom>
        </p:spPr>
        <p:txBody>
          <a:bodyPr lIns="274320" rIns="0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Freeform: Shape 30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Freeform: Shape 34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282580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074434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17406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1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36486"/>
            <a:ext cx="10515600" cy="3379551"/>
          </a:xfrm>
          <a:prstGeom prst="rect">
            <a:avLst/>
          </a:prstGeom>
        </p:spPr>
        <p:txBody>
          <a:bodyPr lIns="0" tIns="274320" rIns="0" bIns="0" anchor="ctr">
            <a:normAutofit/>
          </a:bodyPr>
          <a:lstStyle>
            <a:lvl1pPr marL="0" indent="0" algn="r">
              <a:spcBef>
                <a:spcPts val="1200"/>
              </a:spcBef>
              <a:buNone/>
              <a:defRPr sz="72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457200" indent="0" algn="ctr">
              <a:spcBef>
                <a:spcPts val="1200"/>
              </a:spcBef>
              <a:buNone/>
              <a:defRPr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Your Quote Goes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416037"/>
            <a:ext cx="10515599" cy="50484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8820597" y="548680"/>
            <a:ext cx="2533203" cy="1745300"/>
          </a:xfrm>
          <a:custGeom>
            <a:avLst/>
            <a:gdLst>
              <a:gd name="connsiteX0" fmla="*/ 850180 w 1028774"/>
              <a:gd name="connsiteY0" fmla="*/ 0 h 708794"/>
              <a:gd name="connsiteX1" fmla="*/ 958081 w 1028774"/>
              <a:gd name="connsiteY1" fmla="*/ 89297 h 708794"/>
              <a:gd name="connsiteX2" fmla="*/ 820415 w 1028774"/>
              <a:gd name="connsiteY2" fmla="*/ 319981 h 708794"/>
              <a:gd name="connsiteX3" fmla="*/ 1028774 w 1028774"/>
              <a:gd name="connsiteY3" fmla="*/ 319981 h 708794"/>
              <a:gd name="connsiteX4" fmla="*/ 1028774 w 1028774"/>
              <a:gd name="connsiteY4" fmla="*/ 708794 h 708794"/>
              <a:gd name="connsiteX5" fmla="*/ 545083 w 1028774"/>
              <a:gd name="connsiteY5" fmla="*/ 708794 h 708794"/>
              <a:gd name="connsiteX6" fmla="*/ 545083 w 1028774"/>
              <a:gd name="connsiteY6" fmla="*/ 442764 h 708794"/>
              <a:gd name="connsiteX7" fmla="*/ 850180 w 1028774"/>
              <a:gd name="connsiteY7" fmla="*/ 0 h 708794"/>
              <a:gd name="connsiteX8" fmla="*/ 303731 w 1028774"/>
              <a:gd name="connsiteY8" fmla="*/ 0 h 708794"/>
              <a:gd name="connsiteX9" fmla="*/ 411137 w 1028774"/>
              <a:gd name="connsiteY9" fmla="*/ 89297 h 708794"/>
              <a:gd name="connsiteX10" fmla="*/ 275332 w 1028774"/>
              <a:gd name="connsiteY10" fmla="*/ 319981 h 708794"/>
              <a:gd name="connsiteX11" fmla="*/ 483691 w 1028774"/>
              <a:gd name="connsiteY11" fmla="*/ 319981 h 708794"/>
              <a:gd name="connsiteX12" fmla="*/ 483691 w 1028774"/>
              <a:gd name="connsiteY12" fmla="*/ 708794 h 708794"/>
              <a:gd name="connsiteX13" fmla="*/ 0 w 1028774"/>
              <a:gd name="connsiteY13" fmla="*/ 708794 h 708794"/>
              <a:gd name="connsiteX14" fmla="*/ 0 w 1028774"/>
              <a:gd name="connsiteY14" fmla="*/ 442764 h 708794"/>
              <a:gd name="connsiteX15" fmla="*/ 303731 w 1028774"/>
              <a:gd name="connsiteY15" fmla="*/ 0 h 70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8774" h="708794">
                <a:moveTo>
                  <a:pt x="850180" y="0"/>
                </a:moveTo>
                <a:lnTo>
                  <a:pt x="958081" y="89297"/>
                </a:lnTo>
                <a:cubicBezTo>
                  <a:pt x="873745" y="173633"/>
                  <a:pt x="827856" y="250527"/>
                  <a:pt x="820415" y="319981"/>
                </a:cubicBezTo>
                <a:lnTo>
                  <a:pt x="1028774" y="319981"/>
                </a:lnTo>
                <a:lnTo>
                  <a:pt x="1028774" y="708794"/>
                </a:lnTo>
                <a:lnTo>
                  <a:pt x="545083" y="708794"/>
                </a:lnTo>
                <a:lnTo>
                  <a:pt x="545083" y="442764"/>
                </a:lnTo>
                <a:cubicBezTo>
                  <a:pt x="545083" y="281533"/>
                  <a:pt x="646782" y="133945"/>
                  <a:pt x="850180" y="0"/>
                </a:cubicBezTo>
                <a:close/>
                <a:moveTo>
                  <a:pt x="303731" y="0"/>
                </a:moveTo>
                <a:lnTo>
                  <a:pt x="411137" y="89297"/>
                </a:lnTo>
                <a:cubicBezTo>
                  <a:pt x="327945" y="173633"/>
                  <a:pt x="282676" y="250527"/>
                  <a:pt x="275332" y="319981"/>
                </a:cubicBezTo>
                <a:lnTo>
                  <a:pt x="483691" y="319981"/>
                </a:lnTo>
                <a:lnTo>
                  <a:pt x="483691" y="708794"/>
                </a:lnTo>
                <a:lnTo>
                  <a:pt x="0" y="708794"/>
                </a:lnTo>
                <a:lnTo>
                  <a:pt x="0" y="442764"/>
                </a:lnTo>
                <a:cubicBezTo>
                  <a:pt x="0" y="281533"/>
                  <a:pt x="101244" y="133945"/>
                  <a:pt x="3037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83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0" y="1"/>
            <a:ext cx="9962166" cy="4723331"/>
          </a:xfrm>
          <a:custGeom>
            <a:avLst/>
            <a:gdLst>
              <a:gd name="connsiteX0" fmla="*/ 0 w 9962166"/>
              <a:gd name="connsiteY0" fmla="*/ 0 h 4723331"/>
              <a:gd name="connsiteX1" fmla="*/ 9962166 w 9962166"/>
              <a:gd name="connsiteY1" fmla="*/ 0 h 4723331"/>
              <a:gd name="connsiteX2" fmla="*/ 3628293 w 9962166"/>
              <a:gd name="connsiteY2" fmla="*/ 4723331 h 4723331"/>
              <a:gd name="connsiteX3" fmla="*/ 0 w 9962166"/>
              <a:gd name="connsiteY3" fmla="*/ 209880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2166" h="4723331">
                <a:moveTo>
                  <a:pt x="0" y="0"/>
                </a:moveTo>
                <a:lnTo>
                  <a:pt x="9962166" y="0"/>
                </a:lnTo>
                <a:lnTo>
                  <a:pt x="3628293" y="4723331"/>
                </a:lnTo>
                <a:lnTo>
                  <a:pt x="0" y="2098805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 rot="5400000">
            <a:off x="-487322" y="3075509"/>
            <a:ext cx="4269815" cy="3295170"/>
          </a:xfrm>
          <a:custGeom>
            <a:avLst/>
            <a:gdLst>
              <a:gd name="connsiteX0" fmla="*/ 0 w 4269815"/>
              <a:gd name="connsiteY0" fmla="*/ 3295170 h 3295170"/>
              <a:gd name="connsiteX1" fmla="*/ 2383562 w 4269815"/>
              <a:gd name="connsiteY1" fmla="*/ 0 h 3295170"/>
              <a:gd name="connsiteX2" fmla="*/ 4269815 w 4269815"/>
              <a:gd name="connsiteY2" fmla="*/ 2529419 h 3295170"/>
              <a:gd name="connsiteX3" fmla="*/ 4269815 w 4269815"/>
              <a:gd name="connsiteY3" fmla="*/ 3295170 h 32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815" h="3295170">
                <a:moveTo>
                  <a:pt x="0" y="3295170"/>
                </a:moveTo>
                <a:lnTo>
                  <a:pt x="2383562" y="0"/>
                </a:lnTo>
                <a:lnTo>
                  <a:pt x="4269815" y="2529419"/>
                </a:lnTo>
                <a:lnTo>
                  <a:pt x="4269815" y="3295170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 rot="10800000" flipV="1">
            <a:off x="1423477" y="5213253"/>
            <a:ext cx="4479354" cy="1644747"/>
          </a:xfrm>
          <a:custGeom>
            <a:avLst/>
            <a:gdLst>
              <a:gd name="connsiteX0" fmla="*/ 2273790 w 4479354"/>
              <a:gd name="connsiteY0" fmla="*/ 0 h 1644747"/>
              <a:gd name="connsiteX1" fmla="*/ 0 w 4479354"/>
              <a:gd name="connsiteY1" fmla="*/ 1644747 h 1644747"/>
              <a:gd name="connsiteX2" fmla="*/ 4479354 w 4479354"/>
              <a:gd name="connsiteY2" fmla="*/ 1644747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354" h="1644747">
                <a:moveTo>
                  <a:pt x="2273790" y="0"/>
                </a:moveTo>
                <a:lnTo>
                  <a:pt x="0" y="1644747"/>
                </a:lnTo>
                <a:lnTo>
                  <a:pt x="4479354" y="1644747"/>
                </a:lnTo>
                <a:close/>
              </a:path>
            </a:pathLst>
          </a:custGeom>
          <a:solidFill>
            <a:schemeClr val="bg1">
              <a:lumMod val="95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1525" y="2580"/>
            <a:ext cx="7168950" cy="524451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defRPr lang="en-US" sz="37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354"/>
            <a:r>
              <a:rPr lang="en-US"/>
              <a:t>BIG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809875" y="5565922"/>
            <a:ext cx="6572251" cy="7904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32250" y="4381100"/>
            <a:ext cx="4127500" cy="977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48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44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40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4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…is beautiful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38200" y="6268542"/>
            <a:ext cx="105156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7360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8638" y="6356350"/>
            <a:ext cx="6914724" cy="365125"/>
          </a:xfrm>
          <a:prstGeom prst="rect">
            <a:avLst/>
          </a:prstGeom>
        </p:spPr>
        <p:txBody>
          <a:bodyPr rIns="365760"/>
          <a:lstStyle>
            <a:lvl1pPr algn="ct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8488" y="6356350"/>
            <a:ext cx="86531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>
              <a:defRPr lang="en-US" smtClean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>
            <a:cxnSpLocks/>
          </p:cNvCxnSpPr>
          <p:nvPr userDrawn="1"/>
        </p:nvCxnSpPr>
        <p:spPr>
          <a:xfrm>
            <a:off x="10374766" y="6356350"/>
            <a:ext cx="0" cy="365125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64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12191999" cy="6858003"/>
          </a:xfrm>
          <a:custGeom>
            <a:avLst/>
            <a:gdLst>
              <a:gd name="connsiteX0" fmla="*/ 3629041 w 12191999"/>
              <a:gd name="connsiteY0" fmla="*/ 5213254 h 6858003"/>
              <a:gd name="connsiteX1" fmla="*/ 5902830 w 12191999"/>
              <a:gd name="connsiteY1" fmla="*/ 6858001 h 6858003"/>
              <a:gd name="connsiteX2" fmla="*/ 1423476 w 12191999"/>
              <a:gd name="connsiteY2" fmla="*/ 6858001 h 6858003"/>
              <a:gd name="connsiteX3" fmla="*/ 0 w 12191999"/>
              <a:gd name="connsiteY3" fmla="*/ 2588188 h 6858003"/>
              <a:gd name="connsiteX4" fmla="*/ 3295170 w 12191999"/>
              <a:gd name="connsiteY4" fmla="*/ 4971750 h 6858003"/>
              <a:gd name="connsiteX5" fmla="*/ 765751 w 12191999"/>
              <a:gd name="connsiteY5" fmla="*/ 6858003 h 6858003"/>
              <a:gd name="connsiteX6" fmla="*/ 0 w 12191999"/>
              <a:gd name="connsiteY6" fmla="*/ 6858003 h 6858003"/>
              <a:gd name="connsiteX7" fmla="*/ 0 w 12191999"/>
              <a:gd name="connsiteY7" fmla="*/ 1 h 6858003"/>
              <a:gd name="connsiteX8" fmla="*/ 9962165 w 12191999"/>
              <a:gd name="connsiteY8" fmla="*/ 1 h 6858003"/>
              <a:gd name="connsiteX9" fmla="*/ 3628293 w 12191999"/>
              <a:gd name="connsiteY9" fmla="*/ 4723332 h 6858003"/>
              <a:gd name="connsiteX10" fmla="*/ 0 w 12191999"/>
              <a:gd name="connsiteY10" fmla="*/ 2098807 h 6858003"/>
              <a:gd name="connsiteX11" fmla="*/ 10628317 w 12191999"/>
              <a:gd name="connsiteY11" fmla="*/ 0 h 6858003"/>
              <a:gd name="connsiteX12" fmla="*/ 12191999 w 12191999"/>
              <a:gd name="connsiteY12" fmla="*/ 0 h 6858003"/>
              <a:gd name="connsiteX13" fmla="*/ 12191999 w 12191999"/>
              <a:gd name="connsiteY13" fmla="*/ 6858002 h 6858003"/>
              <a:gd name="connsiteX14" fmla="*/ 6601008 w 12191999"/>
              <a:gd name="connsiteY14" fmla="*/ 6858002 h 6858003"/>
              <a:gd name="connsiteX15" fmla="*/ 3959920 w 12191999"/>
              <a:gd name="connsiteY15" fmla="*/ 4953147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6858003">
                <a:moveTo>
                  <a:pt x="3629041" y="5213254"/>
                </a:moveTo>
                <a:lnTo>
                  <a:pt x="5902830" y="6858001"/>
                </a:lnTo>
                <a:lnTo>
                  <a:pt x="1423476" y="6858001"/>
                </a:lnTo>
                <a:close/>
                <a:moveTo>
                  <a:pt x="0" y="2588188"/>
                </a:moveTo>
                <a:lnTo>
                  <a:pt x="3295170" y="4971750"/>
                </a:lnTo>
                <a:lnTo>
                  <a:pt x="765751" y="6858003"/>
                </a:lnTo>
                <a:lnTo>
                  <a:pt x="0" y="6858003"/>
                </a:lnTo>
                <a:close/>
                <a:moveTo>
                  <a:pt x="0" y="1"/>
                </a:moveTo>
                <a:lnTo>
                  <a:pt x="9962165" y="1"/>
                </a:lnTo>
                <a:lnTo>
                  <a:pt x="3628293" y="4723332"/>
                </a:lnTo>
                <a:lnTo>
                  <a:pt x="0" y="2098807"/>
                </a:lnTo>
                <a:close/>
                <a:moveTo>
                  <a:pt x="10628317" y="0"/>
                </a:moveTo>
                <a:lnTo>
                  <a:pt x="12191999" y="0"/>
                </a:lnTo>
                <a:lnTo>
                  <a:pt x="12191999" y="6858002"/>
                </a:lnTo>
                <a:lnTo>
                  <a:pt x="6601008" y="6858002"/>
                </a:lnTo>
                <a:lnTo>
                  <a:pt x="3959920" y="4953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5879976" y="4851128"/>
            <a:ext cx="5842171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5879976" y="5949280"/>
            <a:ext cx="5842171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14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4293096"/>
            <a:ext cx="12192000" cy="2564904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29201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96000" y="4524815"/>
                </a:lnTo>
                <a:lnTo>
                  <a:pt x="5577400" y="5029201"/>
                </a:lnTo>
                <a:lnTo>
                  <a:pt x="0" y="5029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368" y="5207650"/>
            <a:ext cx="11377264" cy="1533717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4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991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4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7333860" y="-1"/>
            <a:ext cx="4858141" cy="2684911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000322" y="235007"/>
            <a:ext cx="3528392" cy="1643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4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4064000" y="3200400"/>
            <a:ext cx="8128000" cy="36576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8129016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128000" y="1371600"/>
            <a:ext cx="40640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3975732"/>
            <a:ext cx="8128000" cy="1067644"/>
          </a:xfrm>
          <a:prstGeom prst="rect">
            <a:avLst/>
          </a:prstGeom>
        </p:spPr>
        <p:txBody>
          <a:bodyPr lIns="274320" rIns="274320" anchor="b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5296049"/>
            <a:ext cx="8128000" cy="480131"/>
          </a:xfrm>
          <a:prstGeom prst="rect">
            <a:avLst/>
          </a:prstGeom>
        </p:spPr>
        <p:txBody>
          <a:bodyPr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396312" y="1673729"/>
            <a:ext cx="3528392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381846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4397394"/>
            <a:ext cx="8128000" cy="1067644"/>
          </a:xfrm>
          <a:prstGeom prst="rect">
            <a:avLst/>
          </a:prstGeom>
        </p:spPr>
        <p:txBody>
          <a:bodyPr lIns="274320" rIns="274320"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356349"/>
            <a:ext cx="4064000" cy="365125"/>
          </a:xfrm>
          <a:prstGeom prst="rect">
            <a:avLst/>
          </a:prstGeom>
        </p:spPr>
        <p:txBody>
          <a:bodyPr rIns="457200"/>
          <a:lstStyle>
            <a:lvl1pPr algn="r"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356350"/>
            <a:ext cx="4064000" cy="365125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40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cap="none" baseline="0" smtClean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717711"/>
            <a:ext cx="8128000" cy="480131"/>
          </a:xfrm>
          <a:prstGeom prst="rect">
            <a:avLst/>
          </a:prstGeom>
        </p:spPr>
        <p:txBody>
          <a:bodyPr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331804" y="3345071"/>
            <a:ext cx="3528392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</p:spTree>
    <p:extLst>
      <p:ext uri="{BB962C8B-B14F-4D97-AF65-F5344CB8AC3E}">
        <p14:creationId xmlns:p14="http://schemas.microsoft.com/office/powerpoint/2010/main" val="320047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3287688" y="4074661"/>
            <a:ext cx="8434459" cy="1067644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54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Subtitle 2"/>
          <p:cNvSpPr>
            <a:spLocks noGrp="1"/>
          </p:cNvSpPr>
          <p:nvPr>
            <p:ph type="subTitle" idx="1"/>
          </p:nvPr>
        </p:nvSpPr>
        <p:spPr>
          <a:xfrm>
            <a:off x="3287688" y="5172813"/>
            <a:ext cx="8434459" cy="480131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11"/>
          </p:nvPr>
        </p:nvSpPr>
        <p:spPr>
          <a:xfrm>
            <a:off x="569946" y="6356349"/>
            <a:ext cx="1931877" cy="365125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747555" y="6356350"/>
            <a:ext cx="5647713" cy="365125"/>
          </a:xfrm>
          <a:prstGeom prst="rect">
            <a:avLst/>
          </a:prstGeom>
        </p:spPr>
        <p:txBody>
          <a:bodyPr/>
          <a:lstStyle>
            <a:lvl1pPr algn="l">
              <a:defRPr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9" name="Freeform: Shape 18"/>
          <p:cNvSpPr/>
          <p:nvPr userDrawn="1"/>
        </p:nvSpPr>
        <p:spPr>
          <a:xfrm flipV="1">
            <a:off x="7333860" y="-1"/>
            <a:ext cx="4858141" cy="2684911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141" h="2684911">
                <a:moveTo>
                  <a:pt x="1229424" y="2684911"/>
                </a:moveTo>
                <a:lnTo>
                  <a:pt x="4858141" y="2684911"/>
                </a:lnTo>
                <a:lnTo>
                  <a:pt x="4858141" y="1794066"/>
                </a:lnTo>
                <a:lnTo>
                  <a:pt x="2452345" y="0"/>
                </a:lnTo>
                <a:lnTo>
                  <a:pt x="0" y="17739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000322" y="235007"/>
            <a:ext cx="3528392" cy="1643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#00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856835" y="6356350"/>
            <a:ext cx="8653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5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31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279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5029200"/>
            <a:ext cx="12192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1371601"/>
            <a:ext cx="12192000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9016 w 8129016"/>
              <a:gd name="connsiteY3" fmla="*/ 3657600 h 3657600"/>
              <a:gd name="connsiteX4" fmla="*/ 4064000 w 8129016"/>
              <a:gd name="connsiteY4" fmla="*/ 3657600 h 3657600"/>
              <a:gd name="connsiteX5" fmla="*/ 0 w 8129016"/>
              <a:gd name="connsiteY5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9016" y="36576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452" y="5207651"/>
            <a:ext cx="9865096" cy="1067644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452" y="6165304"/>
            <a:ext cx="9865096" cy="480131"/>
          </a:xfrm>
          <a:prstGeom prst="rect">
            <a:avLst/>
          </a:prstGeom>
        </p:spPr>
        <p:txBody>
          <a:bodyPr wrap="square" lIns="274320" rIns="274320">
            <a:spAutoFit/>
          </a:bodyPr>
          <a:lstStyle>
            <a:lvl1pPr marL="0" indent="0" algn="ctr">
              <a:buNone/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44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0094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7" r:id="rId2"/>
    <p:sldLayoutId id="2147483861" r:id="rId3"/>
    <p:sldLayoutId id="2147483858" r:id="rId4"/>
    <p:sldLayoutId id="2147483860" r:id="rId5"/>
    <p:sldLayoutId id="2147483859" r:id="rId6"/>
    <p:sldLayoutId id="2147483862" r:id="rId7"/>
    <p:sldLayoutId id="2147483864" r:id="rId8"/>
    <p:sldLayoutId id="2147483863" r:id="rId9"/>
    <p:sldLayoutId id="2147483865" r:id="rId10"/>
    <p:sldLayoutId id="2147483866" r:id="rId11"/>
    <p:sldLayoutId id="2147483883" r:id="rId12"/>
    <p:sldLayoutId id="2147483874" r:id="rId13"/>
    <p:sldLayoutId id="2147483875" r:id="rId14"/>
    <p:sldLayoutId id="2147483877" r:id="rId15"/>
    <p:sldLayoutId id="2147483882" r:id="rId16"/>
    <p:sldLayoutId id="2147483876" r:id="rId17"/>
    <p:sldLayoutId id="2147483872" r:id="rId18"/>
    <p:sldLayoutId id="2147483878" r:id="rId19"/>
    <p:sldLayoutId id="2147483856" r:id="rId20"/>
    <p:sldLayoutId id="2147483880" r:id="rId21"/>
    <p:sldLayoutId id="2147483879" r:id="rId22"/>
    <p:sldLayoutId id="2147483881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99856" y="3429000"/>
            <a:ext cx="6840760" cy="2016224"/>
          </a:xfrm>
        </p:spPr>
        <p:txBody>
          <a:bodyPr>
            <a:noAutofit/>
          </a:bodyPr>
          <a:lstStyle/>
          <a:p>
            <a:r>
              <a:rPr lang="cs-CZ" sz="4000" dirty="0" smtClean="0"/>
              <a:t>Využití </a:t>
            </a:r>
            <a:br>
              <a:rPr lang="cs-CZ" sz="4000" dirty="0" smtClean="0"/>
            </a:br>
            <a:r>
              <a:rPr lang="cs-CZ" sz="4000" dirty="0" smtClean="0"/>
              <a:t>moderních technologií </a:t>
            </a:r>
            <a:br>
              <a:rPr lang="cs-CZ" sz="4000" dirty="0" smtClean="0"/>
            </a:br>
            <a:r>
              <a:rPr lang="cs-CZ" sz="4000" dirty="0" smtClean="0"/>
              <a:t>při výuce </a:t>
            </a:r>
            <a:r>
              <a:rPr lang="cs-CZ" sz="4000" dirty="0" err="1" smtClean="0"/>
              <a:t>evvo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71864" y="5445224"/>
            <a:ext cx="6964465" cy="40789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STARÉ MĚSTO</a:t>
            </a:r>
            <a:endParaRPr lang="en-US" dirty="0"/>
          </a:p>
        </p:txBody>
      </p:sp>
      <p:pic>
        <p:nvPicPr>
          <p:cNvPr id="2" name="Zástupný symbol pro obrázek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b="144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5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31267" y="463031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Navigace </a:t>
            </a:r>
            <a:br>
              <a:rPr lang="cs-CZ" sz="4000" dirty="0" smtClean="0"/>
            </a:br>
            <a:r>
              <a:rPr lang="cs-CZ" sz="4000" dirty="0" smtClean="0"/>
              <a:t>s </a:t>
            </a:r>
            <a:r>
              <a:rPr lang="cs-CZ" sz="4000" dirty="0" err="1" smtClean="0"/>
              <a:t>offline</a:t>
            </a:r>
            <a:r>
              <a:rPr lang="cs-CZ" sz="4000" dirty="0" smtClean="0"/>
              <a:t> mapami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7" name="Picture 5" descr="Výsledek obrázku pro mapf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7" y="2071911"/>
            <a:ext cx="5040560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060848"/>
            <a:ext cx="6582570" cy="4316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/>
              <a:t>mapFactor</a:t>
            </a:r>
            <a:r>
              <a:rPr lang="cs-CZ" sz="4000" b="1" dirty="0" smtClean="0"/>
              <a:t> NAVIGATOR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3002176"/>
            <a:ext cx="9433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Využití</a:t>
            </a:r>
            <a:endParaRPr lang="cs-CZ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k soukromým účelům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EVVO: ukládání bodů, navigace v neznámém terénu (výhoda pro zahraničí)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2000" r="31370" b="11714"/>
          <a:stretch/>
        </p:blipFill>
        <p:spPr bwMode="auto">
          <a:xfrm>
            <a:off x="155575" y="1948085"/>
            <a:ext cx="1907977" cy="18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9673" y="463031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LOCUS MAP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8" y="2492896"/>
            <a:ext cx="1835798" cy="18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88840"/>
            <a:ext cx="2664296" cy="426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8840"/>
            <a:ext cx="2664296" cy="426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 descr="  Locus Map Free - Outdoor GPS navigace a mapy – snímek obrazovky 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53" y="1988840"/>
            <a:ext cx="2664296" cy="426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/>
              <a:t>Locus</a:t>
            </a:r>
            <a:r>
              <a:rPr lang="cs-CZ" sz="4000" b="1" dirty="0" smtClean="0"/>
              <a:t> Map Free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2743051"/>
            <a:ext cx="9433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Využití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plánování výletů do přírody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záznam trasy (pro matematické nadšence)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tvoření bodů v přírodě spolu s popisem a přiložením videa nebo fotografie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spojení s měřením hluku atd.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5" y="1990783"/>
            <a:ext cx="1835798" cy="18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/>
              <a:t>Locus</a:t>
            </a:r>
            <a:r>
              <a:rPr lang="cs-CZ" sz="4000" b="1" dirty="0" smtClean="0"/>
              <a:t> Map Free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2743051"/>
            <a:ext cx="943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Doplňky pro </a:t>
            </a:r>
            <a:r>
              <a:rPr lang="cs-CZ" sz="4000" b="1" dirty="0" err="1" smtClean="0"/>
              <a:t>Locus</a:t>
            </a:r>
            <a:r>
              <a:rPr lang="cs-CZ" sz="4000" b="1" dirty="0" smtClean="0"/>
              <a:t> Map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Geocaching4Locus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err="1" smtClean="0"/>
              <a:t>geocaching</a:t>
            </a:r>
            <a:r>
              <a:rPr lang="cs-CZ" sz="4000" dirty="0" smtClean="0"/>
              <a:t> je stále fenomén, který baví</a:t>
            </a:r>
            <a:endParaRPr lang="cs-CZ" sz="4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5" y="1990783"/>
            <a:ext cx="1835798" cy="18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8538" y="4365104"/>
            <a:ext cx="1804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CO TU </a:t>
            </a:r>
            <a:br>
              <a:rPr lang="cs-CZ" sz="4000" dirty="0" smtClean="0"/>
            </a:br>
            <a:r>
              <a:rPr lang="cs-CZ" sz="4000" dirty="0" smtClean="0"/>
              <a:t>KVETE?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6" descr="  Locus Map Free - Outdoor GPS navigace a mapy – snímek obrazovky 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76872"/>
            <a:ext cx="1531169" cy="15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64567"/>
            <a:ext cx="2808312" cy="4995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40" y="1761158"/>
            <a:ext cx="2810230" cy="499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764567"/>
            <a:ext cx="2808312" cy="4995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8538" y="4365104"/>
            <a:ext cx="1804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CO TU </a:t>
            </a:r>
            <a:br>
              <a:rPr lang="cs-CZ" sz="4000" dirty="0" smtClean="0"/>
            </a:br>
            <a:r>
              <a:rPr lang="cs-CZ" sz="4000" dirty="0" smtClean="0"/>
              <a:t>KVETE?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6" descr="  Locus Map Free - Outdoor GPS navigace a mapy – snímek obrazovky 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76872"/>
            <a:ext cx="1531169" cy="15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 descr="  Co to tu kvete? – snímek obrazovky 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772816"/>
            <a:ext cx="2737549" cy="4869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772816"/>
            <a:ext cx="2737550" cy="4869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AutoShape 6" descr="  Co to tu kvete? – snímek obrazovky 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772816"/>
            <a:ext cx="2737550" cy="4869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Co tu kvete?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2743051"/>
            <a:ext cx="9433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Využití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nejen v terénu, ale i ve výuce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zajímavější než klíč k určování rostlin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občas chybné výsledky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54180"/>
            <a:ext cx="1531169" cy="15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8538" y="4365104"/>
            <a:ext cx="1804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NA HOUBY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6" descr="  Locus Map Free - Outdoor GPS navigace a mapy – snímek obrazovky 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" descr="  Co to tu kvete? – snímek obrazovky 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6" descr="  Co to tu kvete? – snímek obrazovky 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" name="Picture 2" descr="Výsledek obrázku pro APLIKACE NA HOUB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4363" r="71359" b="12502"/>
          <a:stretch/>
        </p:blipFill>
        <p:spPr bwMode="auto">
          <a:xfrm>
            <a:off x="548610" y="2119164"/>
            <a:ext cx="1974646" cy="2088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2119164"/>
            <a:ext cx="2567914" cy="4567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119166"/>
            <a:ext cx="2567913" cy="4567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2111943"/>
            <a:ext cx="2571974" cy="4574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Co tu kvete?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2743051"/>
            <a:ext cx="9433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Využití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hlavně v terénu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využití kamery v mobilním telefonu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občas chybné výsledky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  <p:pic>
        <p:nvPicPr>
          <p:cNvPr id="14" name="Picture 2" descr="Výsledek obrázku pro APLIKACE NA HOUB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4363" r="71359" b="12502"/>
          <a:stretch/>
        </p:blipFill>
        <p:spPr bwMode="auto">
          <a:xfrm>
            <a:off x="287435" y="2060848"/>
            <a:ext cx="1776117" cy="1878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71664" y="116632"/>
            <a:ext cx="5901295" cy="5244513"/>
          </a:xfrm>
        </p:spPr>
        <p:txBody>
          <a:bodyPr/>
          <a:lstStyle/>
          <a:p>
            <a:r>
              <a:rPr lang="cs-CZ" dirty="0" smtClean="0"/>
              <a:t>CO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Nebojte, bude to lehké a snad i zábavné!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0" y="4381100"/>
            <a:ext cx="12192000" cy="977900"/>
          </a:xfrm>
        </p:spPr>
        <p:txBody>
          <a:bodyPr/>
          <a:lstStyle/>
          <a:p>
            <a:r>
              <a:rPr lang="cs-CZ" dirty="0" smtClean="0"/>
              <a:t>nás čeká?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13136" y="4365103"/>
            <a:ext cx="3811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SATELITNÍ NAVIGACE 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2" descr="Cover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6" descr="  Locus Map Free - Outdoor GPS navigace a mapy – snímek obrazovky 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" descr="  Co to tu kvete? – snímek obrazovky 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6" descr="  Co to tu kvete? – snímek obrazovky 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AutoShape 2" descr="  ESERO: Satelitní navigace – snímek obrazovky 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958140"/>
            <a:ext cx="5998016" cy="44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06" y="2420888"/>
            <a:ext cx="1633538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8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Satelitní navigace - ESERO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2743051"/>
            <a:ext cx="9433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Využití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ve výuce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spíš pro SŠ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zajímavě udělaná aplikace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2" y="2060848"/>
            <a:ext cx="1633364" cy="16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1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2916" y="2132856"/>
            <a:ext cx="10386177" cy="1421928"/>
          </a:xfrm>
        </p:spPr>
        <p:txBody>
          <a:bodyPr/>
          <a:lstStyle/>
          <a:p>
            <a:pPr algn="ctr"/>
            <a:r>
              <a:rPr lang="cs-CZ" sz="9600" dirty="0" smtClean="0"/>
              <a:t>APLIKACE SE MI LÍBÍ</a:t>
            </a:r>
            <a:endParaRPr lang="en-US" sz="9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2855640" y="5085184"/>
            <a:ext cx="6572251" cy="790428"/>
          </a:xfrm>
        </p:spPr>
        <p:txBody>
          <a:bodyPr/>
          <a:lstStyle/>
          <a:p>
            <a:r>
              <a:rPr lang="cs-CZ" dirty="0" smtClean="0"/>
              <a:t>MÁM WINDOWS, NEMÁM ANDROID NA SVÉM PC!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0" y="3789040"/>
            <a:ext cx="12192000" cy="977900"/>
          </a:xfrm>
        </p:spPr>
        <p:txBody>
          <a:bodyPr/>
          <a:lstStyle/>
          <a:p>
            <a:r>
              <a:rPr lang="cs-CZ" dirty="0" smtClean="0"/>
              <a:t>DÁ SE NĚJAK VYUŽÍT I VE VÝUCE</a:t>
            </a:r>
            <a:r>
              <a:rPr lang="cs-CZ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207650"/>
            <a:ext cx="12192000" cy="1533717"/>
          </a:xfrm>
        </p:spPr>
        <p:txBody>
          <a:bodyPr>
            <a:normAutofit fontScale="90000"/>
          </a:bodyPr>
          <a:lstStyle/>
          <a:p>
            <a:r>
              <a:rPr lang="cs-CZ" sz="6600" dirty="0" smtClean="0">
                <a:solidFill>
                  <a:schemeClr val="accent5">
                    <a:lumMod val="75000"/>
                  </a:schemeClr>
                </a:solidFill>
              </a:rPr>
              <a:t>EXISTUJÍ </a:t>
            </a:r>
            <a:r>
              <a:rPr lang="cs-CZ" sz="6600" dirty="0" smtClean="0"/>
              <a:t>EMULÁTORY </a:t>
            </a:r>
            <a:r>
              <a:rPr lang="cs-CZ" sz="6600" dirty="0" smtClean="0">
                <a:solidFill>
                  <a:schemeClr val="accent5">
                    <a:lumMod val="75000"/>
                  </a:schemeClr>
                </a:solidFill>
              </a:rPr>
              <a:t>PRO </a:t>
            </a:r>
            <a:r>
              <a:rPr lang="cs-CZ" sz="6600" dirty="0" smtClean="0"/>
              <a:t>ANDROID</a:t>
            </a:r>
            <a:endParaRPr lang="en-US" sz="6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0876168" y="276656"/>
            <a:ext cx="955262" cy="1092923"/>
            <a:chOff x="269784" y="116632"/>
            <a:chExt cx="955262" cy="1092923"/>
          </a:xfrm>
        </p:grpSpPr>
        <p:grpSp>
          <p:nvGrpSpPr>
            <p:cNvPr id="35" name="Group 34"/>
            <p:cNvGrpSpPr/>
            <p:nvPr/>
          </p:nvGrpSpPr>
          <p:grpSpPr>
            <a:xfrm flipH="1">
              <a:off x="391185" y="116632"/>
              <a:ext cx="695014" cy="761157"/>
              <a:chOff x="3975101" y="449263"/>
              <a:chExt cx="4237037" cy="4640262"/>
            </a:xfrm>
            <a:solidFill>
              <a:schemeClr val="bg1">
                <a:lumMod val="50000"/>
                <a:alpha val="40000"/>
              </a:schemeClr>
            </a:solidFill>
          </p:grpSpPr>
          <p:sp>
            <p:nvSpPr>
              <p:cNvPr id="37" name="Freeform 10241"/>
              <p:cNvSpPr>
                <a:spLocks/>
              </p:cNvSpPr>
              <p:nvPr/>
            </p:nvSpPr>
            <p:spPr bwMode="auto">
              <a:xfrm>
                <a:off x="6211888" y="1746250"/>
                <a:ext cx="2000250" cy="3343275"/>
              </a:xfrm>
              <a:custGeom>
                <a:avLst/>
                <a:gdLst>
                  <a:gd name="T0" fmla="*/ 1260 w 1260"/>
                  <a:gd name="T1" fmla="*/ 0 h 2106"/>
                  <a:gd name="T2" fmla="*/ 1260 w 1260"/>
                  <a:gd name="T3" fmla="*/ 1383 h 2106"/>
                  <a:gd name="T4" fmla="*/ 1021 w 1260"/>
                  <a:gd name="T5" fmla="*/ 1520 h 2106"/>
                  <a:gd name="T6" fmla="*/ 1021 w 1260"/>
                  <a:gd name="T7" fmla="*/ 418 h 2106"/>
                  <a:gd name="T8" fmla="*/ 239 w 1260"/>
                  <a:gd name="T9" fmla="*/ 881 h 2106"/>
                  <a:gd name="T10" fmla="*/ 239 w 1260"/>
                  <a:gd name="T11" fmla="*/ 1155 h 2106"/>
                  <a:gd name="T12" fmla="*/ 863 w 1260"/>
                  <a:gd name="T13" fmla="*/ 786 h 2106"/>
                  <a:gd name="T14" fmla="*/ 863 w 1260"/>
                  <a:gd name="T15" fmla="*/ 1063 h 2106"/>
                  <a:gd name="T16" fmla="*/ 239 w 1260"/>
                  <a:gd name="T17" fmla="*/ 1432 h 2106"/>
                  <a:gd name="T18" fmla="*/ 239 w 1260"/>
                  <a:gd name="T19" fmla="*/ 1969 h 2106"/>
                  <a:gd name="T20" fmla="*/ 0 w 1260"/>
                  <a:gd name="T21" fmla="*/ 2106 h 2106"/>
                  <a:gd name="T22" fmla="*/ 0 w 1260"/>
                  <a:gd name="T23" fmla="*/ 744 h 2106"/>
                  <a:gd name="T24" fmla="*/ 1260 w 1260"/>
                  <a:gd name="T25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0" h="2106">
                    <a:moveTo>
                      <a:pt x="1260" y="0"/>
                    </a:moveTo>
                    <a:lnTo>
                      <a:pt x="1260" y="1383"/>
                    </a:lnTo>
                    <a:lnTo>
                      <a:pt x="1021" y="1520"/>
                    </a:lnTo>
                    <a:lnTo>
                      <a:pt x="1021" y="418"/>
                    </a:lnTo>
                    <a:lnTo>
                      <a:pt x="239" y="881"/>
                    </a:lnTo>
                    <a:lnTo>
                      <a:pt x="239" y="1155"/>
                    </a:lnTo>
                    <a:lnTo>
                      <a:pt x="863" y="786"/>
                    </a:lnTo>
                    <a:lnTo>
                      <a:pt x="863" y="1063"/>
                    </a:lnTo>
                    <a:lnTo>
                      <a:pt x="239" y="1432"/>
                    </a:lnTo>
                    <a:lnTo>
                      <a:pt x="239" y="1969"/>
                    </a:lnTo>
                    <a:lnTo>
                      <a:pt x="0" y="2106"/>
                    </a:lnTo>
                    <a:lnTo>
                      <a:pt x="0" y="744"/>
                    </a:lnTo>
                    <a:lnTo>
                      <a:pt x="1260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0242"/>
              <p:cNvSpPr>
                <a:spLocks/>
              </p:cNvSpPr>
              <p:nvPr/>
            </p:nvSpPr>
            <p:spPr bwMode="auto">
              <a:xfrm>
                <a:off x="3975101" y="1746250"/>
                <a:ext cx="2000250" cy="3343275"/>
              </a:xfrm>
              <a:custGeom>
                <a:avLst/>
                <a:gdLst>
                  <a:gd name="T0" fmla="*/ 0 w 1260"/>
                  <a:gd name="T1" fmla="*/ 0 h 2106"/>
                  <a:gd name="T2" fmla="*/ 1260 w 1260"/>
                  <a:gd name="T3" fmla="*/ 744 h 2106"/>
                  <a:gd name="T4" fmla="*/ 1260 w 1260"/>
                  <a:gd name="T5" fmla="*/ 2106 h 2106"/>
                  <a:gd name="T6" fmla="*/ 1021 w 1260"/>
                  <a:gd name="T7" fmla="*/ 1969 h 2106"/>
                  <a:gd name="T8" fmla="*/ 1021 w 1260"/>
                  <a:gd name="T9" fmla="*/ 1432 h 2106"/>
                  <a:gd name="T10" fmla="*/ 398 w 1260"/>
                  <a:gd name="T11" fmla="*/ 1063 h 2106"/>
                  <a:gd name="T12" fmla="*/ 398 w 1260"/>
                  <a:gd name="T13" fmla="*/ 786 h 2106"/>
                  <a:gd name="T14" fmla="*/ 1021 w 1260"/>
                  <a:gd name="T15" fmla="*/ 1155 h 2106"/>
                  <a:gd name="T16" fmla="*/ 1021 w 1260"/>
                  <a:gd name="T17" fmla="*/ 881 h 2106"/>
                  <a:gd name="T18" fmla="*/ 238 w 1260"/>
                  <a:gd name="T19" fmla="*/ 418 h 2106"/>
                  <a:gd name="T20" fmla="*/ 238 w 1260"/>
                  <a:gd name="T21" fmla="*/ 1520 h 2106"/>
                  <a:gd name="T22" fmla="*/ 0 w 1260"/>
                  <a:gd name="T23" fmla="*/ 1383 h 2106"/>
                  <a:gd name="T24" fmla="*/ 0 w 1260"/>
                  <a:gd name="T25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0" h="2106">
                    <a:moveTo>
                      <a:pt x="0" y="0"/>
                    </a:moveTo>
                    <a:lnTo>
                      <a:pt x="1260" y="744"/>
                    </a:lnTo>
                    <a:lnTo>
                      <a:pt x="1260" y="2106"/>
                    </a:lnTo>
                    <a:lnTo>
                      <a:pt x="1021" y="1969"/>
                    </a:lnTo>
                    <a:lnTo>
                      <a:pt x="1021" y="1432"/>
                    </a:lnTo>
                    <a:lnTo>
                      <a:pt x="398" y="1063"/>
                    </a:lnTo>
                    <a:lnTo>
                      <a:pt x="398" y="786"/>
                    </a:lnTo>
                    <a:lnTo>
                      <a:pt x="1021" y="1155"/>
                    </a:lnTo>
                    <a:lnTo>
                      <a:pt x="1021" y="881"/>
                    </a:lnTo>
                    <a:lnTo>
                      <a:pt x="238" y="418"/>
                    </a:lnTo>
                    <a:lnTo>
                      <a:pt x="238" y="1520"/>
                    </a:lnTo>
                    <a:lnTo>
                      <a:pt x="0" y="1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0243"/>
              <p:cNvSpPr>
                <a:spLocks/>
              </p:cNvSpPr>
              <p:nvPr/>
            </p:nvSpPr>
            <p:spPr bwMode="auto">
              <a:xfrm>
                <a:off x="4070351" y="449263"/>
                <a:ext cx="3940175" cy="2265363"/>
              </a:xfrm>
              <a:custGeom>
                <a:avLst/>
                <a:gdLst>
                  <a:gd name="T0" fmla="*/ 1227 w 2482"/>
                  <a:gd name="T1" fmla="*/ 0 h 1427"/>
                  <a:gd name="T2" fmla="*/ 1464 w 2482"/>
                  <a:gd name="T3" fmla="*/ 138 h 1427"/>
                  <a:gd name="T4" fmla="*/ 482 w 2482"/>
                  <a:gd name="T5" fmla="*/ 704 h 1427"/>
                  <a:gd name="T6" fmla="*/ 1274 w 2482"/>
                  <a:gd name="T7" fmla="*/ 1152 h 1427"/>
                  <a:gd name="T8" fmla="*/ 1511 w 2482"/>
                  <a:gd name="T9" fmla="*/ 1015 h 1427"/>
                  <a:gd name="T10" fmla="*/ 880 w 2482"/>
                  <a:gd name="T11" fmla="*/ 659 h 1427"/>
                  <a:gd name="T12" fmla="*/ 1120 w 2482"/>
                  <a:gd name="T13" fmla="*/ 519 h 1427"/>
                  <a:gd name="T14" fmla="*/ 1751 w 2482"/>
                  <a:gd name="T15" fmla="*/ 876 h 1427"/>
                  <a:gd name="T16" fmla="*/ 2245 w 2482"/>
                  <a:gd name="T17" fmla="*/ 591 h 1427"/>
                  <a:gd name="T18" fmla="*/ 2482 w 2482"/>
                  <a:gd name="T19" fmla="*/ 729 h 1427"/>
                  <a:gd name="T20" fmla="*/ 1275 w 2482"/>
                  <a:gd name="T21" fmla="*/ 1427 h 1427"/>
                  <a:gd name="T22" fmla="*/ 0 w 2482"/>
                  <a:gd name="T23" fmla="*/ 708 h 1427"/>
                  <a:gd name="T24" fmla="*/ 1227 w 2482"/>
                  <a:gd name="T25" fmla="*/ 0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2" h="1427">
                    <a:moveTo>
                      <a:pt x="1227" y="0"/>
                    </a:moveTo>
                    <a:lnTo>
                      <a:pt x="1464" y="138"/>
                    </a:lnTo>
                    <a:lnTo>
                      <a:pt x="482" y="704"/>
                    </a:lnTo>
                    <a:lnTo>
                      <a:pt x="1274" y="1152"/>
                    </a:lnTo>
                    <a:lnTo>
                      <a:pt x="1511" y="1015"/>
                    </a:lnTo>
                    <a:lnTo>
                      <a:pt x="880" y="659"/>
                    </a:lnTo>
                    <a:lnTo>
                      <a:pt x="1120" y="519"/>
                    </a:lnTo>
                    <a:lnTo>
                      <a:pt x="1751" y="876"/>
                    </a:lnTo>
                    <a:lnTo>
                      <a:pt x="2245" y="591"/>
                    </a:lnTo>
                    <a:lnTo>
                      <a:pt x="2482" y="729"/>
                    </a:lnTo>
                    <a:lnTo>
                      <a:pt x="1275" y="1427"/>
                    </a:lnTo>
                    <a:lnTo>
                      <a:pt x="0" y="708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chemeClr val="accent2">
                  <a:alpha val="3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69784" y="932556"/>
              <a:ext cx="955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3A4446"/>
                  </a:solidFill>
                  <a:latin typeface="Calibri" panose="020F0502020204030204" pitchFamily="34" charset="0"/>
                  <a:ea typeface="Roboto Light" panose="02000000000000000000" pitchFamily="2" charset="0"/>
                </a:rPr>
                <a:t>YOUR LOGO</a:t>
              </a:r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085183"/>
          </a:xfrm>
        </p:spPr>
      </p:sp>
      <p:sp>
        <p:nvSpPr>
          <p:cNvPr id="12" name="Title 2"/>
          <p:cNvSpPr txBox="1">
            <a:spLocks/>
          </p:cNvSpPr>
          <p:nvPr/>
        </p:nvSpPr>
        <p:spPr>
          <a:xfrm>
            <a:off x="-12788" y="1132812"/>
            <a:ext cx="12204788" cy="3258192"/>
          </a:xfrm>
          <a:prstGeom prst="rect">
            <a:avLst/>
          </a:prstGeom>
        </p:spPr>
        <p:txBody>
          <a:bodyPr vert="horz" lIns="274320" tIns="45720" rIns="27432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6600" dirty="0" err="1" smtClean="0"/>
              <a:t>BLUESTAcKS</a:t>
            </a:r>
            <a:endParaRPr lang="cs-CZ" sz="6600" dirty="0" smtClean="0"/>
          </a:p>
          <a:p>
            <a:r>
              <a:rPr lang="cs-CZ" sz="6600" dirty="0" err="1" smtClean="0"/>
              <a:t>windroy</a:t>
            </a:r>
            <a:endParaRPr lang="cs-CZ" sz="6600" dirty="0" smtClean="0"/>
          </a:p>
          <a:p>
            <a:r>
              <a:rPr lang="cs-CZ" sz="6600" dirty="0" smtClean="0"/>
              <a:t>a další</a:t>
            </a:r>
            <a:endParaRPr lang="cs-CZ" sz="6600" dirty="0" smtClean="0"/>
          </a:p>
          <a:p>
            <a:endParaRPr lang="cs-CZ" sz="6600" dirty="0" smtClean="0"/>
          </a:p>
        </p:txBody>
      </p:sp>
    </p:spTree>
    <p:extLst>
      <p:ext uri="{BB962C8B-B14F-4D97-AF65-F5344CB8AC3E}">
        <p14:creationId xmlns:p14="http://schemas.microsoft.com/office/powerpoint/2010/main" val="26683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aplikace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1844824"/>
            <a:ext cx="8859217" cy="48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424" y="1628800"/>
            <a:ext cx="9751003" cy="2169825"/>
          </a:xfrm>
        </p:spPr>
        <p:txBody>
          <a:bodyPr/>
          <a:lstStyle/>
          <a:p>
            <a:r>
              <a:rPr lang="cs-CZ" sz="15000" dirty="0" smtClean="0"/>
              <a:t>A CO JEŠTĚ?</a:t>
            </a:r>
            <a:endParaRPr lang="en-US" sz="15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Jde!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0" y="4381100"/>
            <a:ext cx="12192000" cy="977900"/>
          </a:xfrm>
        </p:spPr>
        <p:txBody>
          <a:bodyPr/>
          <a:lstStyle/>
          <a:p>
            <a:r>
              <a:rPr lang="cs-CZ" dirty="0" smtClean="0"/>
              <a:t>Jde ten telefon ještě nějak jinak využít?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err="1" smtClean="0"/>
              <a:t>kahoot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testy snadno a rychle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r="1196" b="24656"/>
          <a:stretch/>
        </p:blipFill>
        <p:spPr bwMode="auto">
          <a:xfrm>
            <a:off x="-1331" y="1913936"/>
            <a:ext cx="12290905" cy="468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9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err="1" smtClean="0"/>
              <a:t>kahoot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pojďme si to vyzkoušet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r="1196" b="24656"/>
          <a:stretch/>
        </p:blipFill>
        <p:spPr bwMode="auto">
          <a:xfrm>
            <a:off x="-1331" y="1913936"/>
            <a:ext cx="12290905" cy="468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1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22356" y="2276872"/>
            <a:ext cx="5547288" cy="1421928"/>
          </a:xfrm>
        </p:spPr>
        <p:txBody>
          <a:bodyPr/>
          <a:lstStyle/>
          <a:p>
            <a:pPr algn="ctr"/>
            <a:r>
              <a:rPr lang="cs-CZ" sz="9600" dirty="0" smtClean="0"/>
              <a:t>A CO DÁL?</a:t>
            </a:r>
            <a:endParaRPr lang="en-US" sz="9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0" y="4381100"/>
            <a:ext cx="12192000" cy="977900"/>
          </a:xfrm>
        </p:spPr>
        <p:txBody>
          <a:bodyPr/>
          <a:lstStyle/>
          <a:p>
            <a:r>
              <a:rPr lang="cs-CZ" dirty="0" smtClean="0"/>
              <a:t>JEŠTĚ JSOU NĚJAKÉ JINÉ MOŽNOSTI?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MIKROSKOPOVÁNÍ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PŘÍMO V TERÉNU!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64904"/>
            <a:ext cx="5050532" cy="381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92376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9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to bude probíhat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838200" y="1770876"/>
            <a:ext cx="10521900" cy="3687740"/>
            <a:chOff x="838200" y="2060848"/>
            <a:chExt cx="10521900" cy="3687740"/>
          </a:xfrm>
        </p:grpSpPr>
        <p:sp>
          <p:nvSpPr>
            <p:cNvPr id="3" name="TextBox 2"/>
            <p:cNvSpPr txBox="1"/>
            <p:nvPr/>
          </p:nvSpPr>
          <p:spPr>
            <a:xfrm>
              <a:off x="838201" y="2430180"/>
              <a:ext cx="309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Začínáme</a:t>
              </a:r>
              <a:r>
                <a:rPr lang="en-US" sz="2400" b="1" dirty="0" smtClean="0"/>
                <a:t>!</a:t>
              </a:r>
              <a:endParaRPr lang="en-US" sz="24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8200" y="2060848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9:</a:t>
              </a:r>
              <a:r>
                <a:rPr lang="cs-CZ" dirty="0" smtClean="0"/>
                <a:t>1</a:t>
              </a:r>
              <a:r>
                <a:rPr lang="en-US" dirty="0" smtClean="0"/>
                <a:t>0 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200" y="2889985"/>
              <a:ext cx="3097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Moderní technologie jako součást výuky</a:t>
              </a: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.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47221" y="2430180"/>
              <a:ext cx="309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ENVIFEST</a:t>
              </a:r>
              <a:endParaRPr lang="en-US" sz="2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47220" y="2060848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10:30 – </a:t>
              </a:r>
              <a:r>
                <a:rPr lang="en-US" dirty="0" smtClean="0"/>
                <a:t>1</a:t>
              </a:r>
              <a:r>
                <a:rPr lang="cs-CZ" dirty="0" smtClean="0"/>
                <a:t>1</a:t>
              </a:r>
              <a:r>
                <a:rPr lang="en-US" dirty="0" smtClean="0"/>
                <a:t>:</a:t>
              </a:r>
              <a:r>
                <a:rPr lang="cs-CZ" dirty="0" smtClean="0"/>
                <a:t>00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47220" y="2889985"/>
              <a:ext cx="3097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Festival krátkých filmů s EVVO tématikou pro žáky ZŠ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56241" y="2430180"/>
              <a:ext cx="309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err="1" smtClean="0"/>
                <a:t>Coffee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Break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56240" y="2060848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r>
                <a:rPr lang="cs-CZ" dirty="0" smtClean="0"/>
                <a:t>1</a:t>
              </a:r>
              <a:r>
                <a:rPr lang="en-US" dirty="0" smtClean="0"/>
                <a:t>:00 </a:t>
              </a:r>
              <a:r>
                <a:rPr lang="en-US" dirty="0"/>
                <a:t>– </a:t>
              </a:r>
              <a:r>
                <a:rPr lang="cs-CZ" dirty="0" smtClean="0"/>
                <a:t>1</a:t>
              </a:r>
              <a:r>
                <a:rPr lang="en-US" dirty="0" smtClean="0"/>
                <a:t>1:</a:t>
              </a:r>
              <a:r>
                <a:rPr lang="cs-CZ" dirty="0" smtClean="0"/>
                <a:t>3</a:t>
              </a:r>
              <a:r>
                <a:rPr lang="en-US" dirty="0" smtClean="0"/>
                <a:t>0 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56240" y="2889985"/>
              <a:ext cx="30975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Malá přestávka na kávu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53521" y="4642452"/>
              <a:ext cx="309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Diskuze</a:t>
              </a:r>
              <a:endParaRPr lang="en-US" sz="2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53520" y="427312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12</a:t>
              </a:r>
              <a:r>
                <a:rPr lang="en-US" dirty="0" smtClean="0"/>
                <a:t>:</a:t>
              </a:r>
              <a:r>
                <a:rPr lang="cs-CZ" dirty="0" smtClean="0"/>
                <a:t>35</a:t>
              </a:r>
              <a:r>
                <a:rPr lang="en-US" dirty="0" smtClean="0"/>
                <a:t> </a:t>
              </a:r>
              <a:r>
                <a:rPr lang="en-US" dirty="0"/>
                <a:t>– </a:t>
              </a:r>
              <a:r>
                <a:rPr lang="cs-CZ" dirty="0" smtClean="0"/>
                <a:t>13</a:t>
              </a:r>
              <a:r>
                <a:rPr lang="en-US" dirty="0" smtClean="0"/>
                <a:t>:</a:t>
              </a:r>
              <a:r>
                <a:rPr lang="cs-CZ" dirty="0" smtClean="0"/>
                <a:t>00</a:t>
              </a: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53520" y="5102257"/>
              <a:ext cx="3097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Nápady, náměty, příklady </a:t>
              </a:r>
              <a:b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</a:br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z praxe</a:t>
              </a: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.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62541" y="4642452"/>
              <a:ext cx="309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Praktická ukázka</a:t>
              </a:r>
              <a:endParaRPr lang="en-US" sz="2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62540" y="4273120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11</a:t>
              </a:r>
              <a:r>
                <a:rPr lang="en-US" dirty="0" smtClean="0"/>
                <a:t>:30 </a:t>
              </a:r>
              <a:r>
                <a:rPr lang="en-US" dirty="0"/>
                <a:t>– </a:t>
              </a:r>
              <a:r>
                <a:rPr lang="cs-CZ" dirty="0" smtClean="0"/>
                <a:t>1</a:t>
              </a:r>
              <a:r>
                <a:rPr lang="en-US" dirty="0" smtClean="0"/>
                <a:t>2:</a:t>
              </a:r>
              <a:r>
                <a:rPr lang="cs-CZ" dirty="0" smtClean="0"/>
                <a:t>3</a:t>
              </a:r>
              <a:r>
                <a:rPr lang="en-US" dirty="0" smtClean="0"/>
                <a:t>5 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262540" y="5102257"/>
              <a:ext cx="3097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Vyzkoušíme si některé </a:t>
              </a:r>
              <a:b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</a:br>
              <a:r>
                <a:rPr lang="cs-CZ" dirty="0" smtClean="0">
                  <a:solidFill>
                    <a:schemeClr val="bg2">
                      <a:lumMod val="75000"/>
                    </a:schemeClr>
                  </a:solidFill>
                </a:rPr>
                <a:t>z aplikací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7" name="Arrow: Pentagon 46"/>
            <p:cNvSpPr/>
            <p:nvPr/>
          </p:nvSpPr>
          <p:spPr>
            <a:xfrm>
              <a:off x="1863731" y="2159408"/>
              <a:ext cx="2641668" cy="184666"/>
            </a:xfrm>
            <a:prstGeom prst="homePlat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Pentagon 47"/>
            <p:cNvSpPr/>
            <p:nvPr/>
          </p:nvSpPr>
          <p:spPr>
            <a:xfrm>
              <a:off x="6439227" y="2153181"/>
              <a:ext cx="1817011" cy="184666"/>
            </a:xfrm>
            <a:prstGeom prst="homePlat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row: Pentagon 48"/>
            <p:cNvSpPr/>
            <p:nvPr/>
          </p:nvSpPr>
          <p:spPr>
            <a:xfrm rot="10800000">
              <a:off x="6155241" y="4365453"/>
              <a:ext cx="2100998" cy="184666"/>
            </a:xfrm>
            <a:prstGeom prst="homePlate">
              <a:avLst>
                <a:gd name="adj" fmla="val 6189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0"/>
            <p:cNvSpPr/>
            <p:nvPr/>
          </p:nvSpPr>
          <p:spPr>
            <a:xfrm>
              <a:off x="9984432" y="2153181"/>
              <a:ext cx="1369368" cy="167558"/>
            </a:xfrm>
            <a:prstGeom prst="homePlat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Pentagon 51"/>
            <p:cNvSpPr/>
            <p:nvPr/>
          </p:nvSpPr>
          <p:spPr>
            <a:xfrm rot="10800000">
              <a:off x="9864260" y="4365453"/>
              <a:ext cx="1489539" cy="184666"/>
            </a:xfrm>
            <a:prstGeom prst="homePlat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Pentagon 52"/>
            <p:cNvSpPr/>
            <p:nvPr/>
          </p:nvSpPr>
          <p:spPr>
            <a:xfrm rot="5400000">
              <a:off x="10062997" y="3259319"/>
              <a:ext cx="2396939" cy="184666"/>
            </a:xfrm>
            <a:prstGeom prst="homePlat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0107555" y="2384786"/>
              <a:ext cx="401638" cy="423863"/>
              <a:chOff x="6959012" y="2206423"/>
              <a:chExt cx="401638" cy="423863"/>
            </a:xfrm>
            <a:solidFill>
              <a:schemeClr val="accent2"/>
            </a:solidFill>
          </p:grpSpPr>
          <p:sp>
            <p:nvSpPr>
              <p:cNvPr id="63" name="Freeform 55"/>
              <p:cNvSpPr>
                <a:spLocks noEditPoints="1"/>
              </p:cNvSpPr>
              <p:nvPr/>
            </p:nvSpPr>
            <p:spPr bwMode="auto">
              <a:xfrm>
                <a:off x="6959012" y="2382636"/>
                <a:ext cx="401638" cy="200025"/>
              </a:xfrm>
              <a:custGeom>
                <a:avLst/>
                <a:gdLst>
                  <a:gd name="T0" fmla="*/ 99 w 237"/>
                  <a:gd name="T1" fmla="*/ 118 h 118"/>
                  <a:gd name="T2" fmla="*/ 177 w 237"/>
                  <a:gd name="T3" fmla="*/ 80 h 118"/>
                  <a:gd name="T4" fmla="*/ 195 w 237"/>
                  <a:gd name="T5" fmla="*/ 84 h 118"/>
                  <a:gd name="T6" fmla="*/ 237 w 237"/>
                  <a:gd name="T7" fmla="*/ 42 h 118"/>
                  <a:gd name="T8" fmla="*/ 197 w 237"/>
                  <a:gd name="T9" fmla="*/ 0 h 118"/>
                  <a:gd name="T10" fmla="*/ 197 w 237"/>
                  <a:gd name="T11" fmla="*/ 0 h 118"/>
                  <a:gd name="T12" fmla="*/ 1 w 237"/>
                  <a:gd name="T13" fmla="*/ 0 h 118"/>
                  <a:gd name="T14" fmla="*/ 0 w 237"/>
                  <a:gd name="T15" fmla="*/ 19 h 118"/>
                  <a:gd name="T16" fmla="*/ 99 w 237"/>
                  <a:gd name="T17" fmla="*/ 118 h 118"/>
                  <a:gd name="T18" fmla="*/ 199 w 237"/>
                  <a:gd name="T19" fmla="*/ 19 h 118"/>
                  <a:gd name="T20" fmla="*/ 199 w 237"/>
                  <a:gd name="T21" fmla="*/ 19 h 118"/>
                  <a:gd name="T22" fmla="*/ 219 w 237"/>
                  <a:gd name="T23" fmla="*/ 42 h 118"/>
                  <a:gd name="T24" fmla="*/ 195 w 237"/>
                  <a:gd name="T25" fmla="*/ 66 h 118"/>
                  <a:gd name="T26" fmla="*/ 187 w 237"/>
                  <a:gd name="T27" fmla="*/ 65 h 118"/>
                  <a:gd name="T28" fmla="*/ 199 w 237"/>
                  <a:gd name="T29" fmla="*/ 1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7" h="118">
                    <a:moveTo>
                      <a:pt x="99" y="118"/>
                    </a:moveTo>
                    <a:cubicBezTo>
                      <a:pt x="131" y="118"/>
                      <a:pt x="159" y="103"/>
                      <a:pt x="177" y="80"/>
                    </a:cubicBezTo>
                    <a:cubicBezTo>
                      <a:pt x="183" y="83"/>
                      <a:pt x="189" y="84"/>
                      <a:pt x="195" y="84"/>
                    </a:cubicBezTo>
                    <a:cubicBezTo>
                      <a:pt x="218" y="84"/>
                      <a:pt x="237" y="65"/>
                      <a:pt x="237" y="42"/>
                    </a:cubicBezTo>
                    <a:cubicBezTo>
                      <a:pt x="237" y="20"/>
                      <a:pt x="219" y="1"/>
                      <a:pt x="197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9"/>
                    </a:cubicBezTo>
                    <a:cubicBezTo>
                      <a:pt x="0" y="74"/>
                      <a:pt x="44" y="118"/>
                      <a:pt x="99" y="118"/>
                    </a:cubicBezTo>
                    <a:close/>
                    <a:moveTo>
                      <a:pt x="199" y="19"/>
                    </a:moveTo>
                    <a:cubicBezTo>
                      <a:pt x="199" y="19"/>
                      <a:pt x="199" y="19"/>
                      <a:pt x="199" y="19"/>
                    </a:cubicBezTo>
                    <a:cubicBezTo>
                      <a:pt x="210" y="20"/>
                      <a:pt x="219" y="30"/>
                      <a:pt x="219" y="42"/>
                    </a:cubicBezTo>
                    <a:cubicBezTo>
                      <a:pt x="219" y="55"/>
                      <a:pt x="208" y="66"/>
                      <a:pt x="195" y="66"/>
                    </a:cubicBezTo>
                    <a:cubicBezTo>
                      <a:pt x="192" y="66"/>
                      <a:pt x="190" y="65"/>
                      <a:pt x="187" y="65"/>
                    </a:cubicBezTo>
                    <a:cubicBezTo>
                      <a:pt x="194" y="51"/>
                      <a:pt x="199" y="35"/>
                      <a:pt x="19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6959012" y="2601711"/>
                <a:ext cx="36353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7"/>
              <p:cNvSpPr>
                <a:spLocks/>
              </p:cNvSpPr>
              <p:nvPr/>
            </p:nvSpPr>
            <p:spPr bwMode="auto">
              <a:xfrm>
                <a:off x="7041562" y="2206423"/>
                <a:ext cx="65088" cy="166688"/>
              </a:xfrm>
              <a:custGeom>
                <a:avLst/>
                <a:gdLst>
                  <a:gd name="T0" fmla="*/ 13 w 38"/>
                  <a:gd name="T1" fmla="*/ 74 h 98"/>
                  <a:gd name="T2" fmla="*/ 19 w 38"/>
                  <a:gd name="T3" fmla="*/ 93 h 98"/>
                  <a:gd name="T4" fmla="*/ 35 w 38"/>
                  <a:gd name="T5" fmla="*/ 59 h 98"/>
                  <a:gd name="T6" fmla="*/ 25 w 38"/>
                  <a:gd name="T7" fmla="*/ 39 h 98"/>
                  <a:gd name="T8" fmla="*/ 25 w 38"/>
                  <a:gd name="T9" fmla="*/ 24 h 98"/>
                  <a:gd name="T10" fmla="*/ 14 w 38"/>
                  <a:gd name="T11" fmla="*/ 6 h 98"/>
                  <a:gd name="T12" fmla="*/ 4 w 38"/>
                  <a:gd name="T13" fmla="*/ 41 h 98"/>
                  <a:gd name="T14" fmla="*/ 13 w 38"/>
                  <a:gd name="T15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98">
                    <a:moveTo>
                      <a:pt x="13" y="74"/>
                    </a:moveTo>
                    <a:cubicBezTo>
                      <a:pt x="1" y="78"/>
                      <a:pt x="6" y="98"/>
                      <a:pt x="19" y="93"/>
                    </a:cubicBezTo>
                    <a:cubicBezTo>
                      <a:pt x="33" y="88"/>
                      <a:pt x="38" y="74"/>
                      <a:pt x="35" y="59"/>
                    </a:cubicBezTo>
                    <a:cubicBezTo>
                      <a:pt x="33" y="52"/>
                      <a:pt x="29" y="46"/>
                      <a:pt x="25" y="39"/>
                    </a:cubicBezTo>
                    <a:cubicBezTo>
                      <a:pt x="23" y="35"/>
                      <a:pt x="20" y="27"/>
                      <a:pt x="25" y="24"/>
                    </a:cubicBezTo>
                    <a:cubicBezTo>
                      <a:pt x="36" y="17"/>
                      <a:pt x="25" y="0"/>
                      <a:pt x="14" y="6"/>
                    </a:cubicBezTo>
                    <a:cubicBezTo>
                      <a:pt x="2" y="14"/>
                      <a:pt x="0" y="28"/>
                      <a:pt x="4" y="41"/>
                    </a:cubicBezTo>
                    <a:cubicBezTo>
                      <a:pt x="5" y="46"/>
                      <a:pt x="22" y="71"/>
                      <a:pt x="13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8"/>
              <p:cNvSpPr>
                <a:spLocks/>
              </p:cNvSpPr>
              <p:nvPr/>
            </p:nvSpPr>
            <p:spPr bwMode="auto">
              <a:xfrm>
                <a:off x="7136812" y="2206423"/>
                <a:ext cx="65088" cy="166688"/>
              </a:xfrm>
              <a:custGeom>
                <a:avLst/>
                <a:gdLst>
                  <a:gd name="T0" fmla="*/ 13 w 38"/>
                  <a:gd name="T1" fmla="*/ 74 h 98"/>
                  <a:gd name="T2" fmla="*/ 19 w 38"/>
                  <a:gd name="T3" fmla="*/ 93 h 98"/>
                  <a:gd name="T4" fmla="*/ 35 w 38"/>
                  <a:gd name="T5" fmla="*/ 59 h 98"/>
                  <a:gd name="T6" fmla="*/ 25 w 38"/>
                  <a:gd name="T7" fmla="*/ 39 h 98"/>
                  <a:gd name="T8" fmla="*/ 24 w 38"/>
                  <a:gd name="T9" fmla="*/ 24 h 98"/>
                  <a:gd name="T10" fmla="*/ 14 w 38"/>
                  <a:gd name="T11" fmla="*/ 6 h 98"/>
                  <a:gd name="T12" fmla="*/ 4 w 38"/>
                  <a:gd name="T13" fmla="*/ 41 h 98"/>
                  <a:gd name="T14" fmla="*/ 13 w 38"/>
                  <a:gd name="T15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98">
                    <a:moveTo>
                      <a:pt x="13" y="74"/>
                    </a:moveTo>
                    <a:cubicBezTo>
                      <a:pt x="1" y="78"/>
                      <a:pt x="6" y="98"/>
                      <a:pt x="19" y="93"/>
                    </a:cubicBezTo>
                    <a:cubicBezTo>
                      <a:pt x="33" y="88"/>
                      <a:pt x="38" y="74"/>
                      <a:pt x="35" y="59"/>
                    </a:cubicBezTo>
                    <a:cubicBezTo>
                      <a:pt x="33" y="52"/>
                      <a:pt x="28" y="46"/>
                      <a:pt x="25" y="39"/>
                    </a:cubicBezTo>
                    <a:cubicBezTo>
                      <a:pt x="23" y="35"/>
                      <a:pt x="19" y="27"/>
                      <a:pt x="24" y="24"/>
                    </a:cubicBezTo>
                    <a:cubicBezTo>
                      <a:pt x="36" y="17"/>
                      <a:pt x="25" y="0"/>
                      <a:pt x="14" y="6"/>
                    </a:cubicBezTo>
                    <a:cubicBezTo>
                      <a:pt x="2" y="14"/>
                      <a:pt x="0" y="28"/>
                      <a:pt x="4" y="41"/>
                    </a:cubicBezTo>
                    <a:cubicBezTo>
                      <a:pt x="5" y="46"/>
                      <a:pt x="22" y="71"/>
                      <a:pt x="13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76" name="Footer Placeholder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1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MIKROSKOPOVÁNÍ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PŘÍMO V TERÉNU!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06" name="Picture 2" descr="C:\Users\SPŠP\Downloads\171213120137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PŠP\Downloads\171213120107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PŠP\Downloads\1712131202037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SPŠP\Downloads\1712131204243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SPŠP\Downloads\1712131205184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MIKROSKOPOVÁNÍ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PŘÍMO V TERÉNU!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06" name="Picture 2" descr="C:\Users\SPŠP\Downloads\171213120137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PŠP\Downloads\171213120107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PŠP\Downloads\1712131202037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SPŠP\Downloads\1712131204243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MIKROSKOPOVÁNÍ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PŘÍMO V TERÉNU!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06" name="Picture 2" descr="C:\Users\SPŠP\Downloads\171213120137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PŠP\Downloads\171213120107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PŠP\Downloads\1712131202037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MIKROSKOPOVÁNÍ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PŘÍMO V TERÉNU!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06" name="Picture 2" descr="C:\Users\SPŠP\Downloads\171213120137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PŠP\Downloads\171213120107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0"/>
            <a:ext cx="8268042" cy="4650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424" y="2276872"/>
            <a:ext cx="10622010" cy="1421928"/>
          </a:xfrm>
        </p:spPr>
        <p:txBody>
          <a:bodyPr/>
          <a:lstStyle/>
          <a:p>
            <a:r>
              <a:rPr lang="cs-CZ" sz="9600" dirty="0" smtClean="0"/>
              <a:t>Jdeme je vyzkoušet?</a:t>
            </a:r>
            <a:endParaRPr lang="en-US" sz="9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0" y="4381100"/>
            <a:ext cx="12192000" cy="977900"/>
          </a:xfrm>
        </p:spPr>
        <p:txBody>
          <a:bodyPr/>
          <a:lstStyle/>
          <a:p>
            <a:r>
              <a:rPr lang="cs-CZ" dirty="0" smtClean="0"/>
              <a:t>Co vy na to? Otázky?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2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2" r="28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74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857863" y="2204864"/>
            <a:ext cx="4212468" cy="792088"/>
            <a:chOff x="2063552" y="2564904"/>
            <a:chExt cx="3744416" cy="792088"/>
          </a:xfrm>
        </p:grpSpPr>
        <p:sp>
          <p:nvSpPr>
            <p:cNvPr id="22" name="TextBox 21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smtClean="0">
                  <a:solidFill>
                    <a:schemeClr val="tx2"/>
                  </a:solidFill>
                </a:rPr>
                <a:t>Mobilní telefon I.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3552" y="3049215"/>
              <a:ext cx="374441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Obsahuje čidla, které můžeme využít</a:t>
              </a:r>
              <a:endParaRPr lang="en-US" sz="20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21759" y="2204864"/>
            <a:ext cx="792088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857863" y="3430577"/>
            <a:ext cx="4212468" cy="792088"/>
            <a:chOff x="2063552" y="2564904"/>
            <a:chExt cx="3744416" cy="792088"/>
          </a:xfrm>
        </p:grpSpPr>
        <p:sp>
          <p:nvSpPr>
            <p:cNvPr id="29" name="TextBox 28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smtClean="0">
                  <a:solidFill>
                    <a:schemeClr val="accent1"/>
                  </a:solidFill>
                </a:rPr>
                <a:t>Mobiln</a:t>
              </a:r>
              <a:r>
                <a:rPr lang="cs-CZ" sz="2800" b="1" dirty="0" smtClean="0">
                  <a:solidFill>
                    <a:schemeClr val="accent1"/>
                  </a:solidFill>
                </a:rPr>
                <a:t>í telefon II.</a:t>
              </a:r>
              <a:endParaRPr lang="en-US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3552" y="3049215"/>
              <a:ext cx="374441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Využití aplikací z Google Play</a:t>
              </a:r>
              <a:endPara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21759" y="3430577"/>
            <a:ext cx="792088" cy="792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02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57863" y="4656291"/>
            <a:ext cx="4212468" cy="792088"/>
            <a:chOff x="2063552" y="2564904"/>
            <a:chExt cx="3744416" cy="792088"/>
          </a:xfrm>
        </p:grpSpPr>
        <p:sp>
          <p:nvSpPr>
            <p:cNvPr id="34" name="TextBox 33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smtClean="0">
                  <a:solidFill>
                    <a:schemeClr val="accent2"/>
                  </a:solidFill>
                </a:rPr>
                <a:t>Mobilní telefon III.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63552" y="3049215"/>
              <a:ext cx="374441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Mobilní telefon jako hlasovací zařízení</a:t>
              </a:r>
              <a:endPara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21759" y="4656291"/>
            <a:ext cx="792088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03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13208" y="2204864"/>
            <a:ext cx="4212468" cy="792088"/>
            <a:chOff x="2063552" y="2564904"/>
            <a:chExt cx="3744416" cy="792088"/>
          </a:xfrm>
        </p:grpSpPr>
        <p:sp>
          <p:nvSpPr>
            <p:cNvPr id="52" name="TextBox 51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smtClean="0">
                  <a:solidFill>
                    <a:schemeClr val="tx2"/>
                  </a:solidFill>
                </a:rPr>
                <a:t>Tablet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3552" y="3049215"/>
              <a:ext cx="374441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Podobné využití jako mobilní telefon</a:t>
              </a:r>
              <a:endParaRPr lang="en-US" sz="20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6177104" y="2204864"/>
            <a:ext cx="792088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04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113208" y="3430577"/>
            <a:ext cx="4212468" cy="792088"/>
            <a:chOff x="2063552" y="2564904"/>
            <a:chExt cx="3744416" cy="792088"/>
          </a:xfrm>
        </p:grpSpPr>
        <p:sp>
          <p:nvSpPr>
            <p:cNvPr id="48" name="TextBox 47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smtClean="0">
                  <a:solidFill>
                    <a:schemeClr val="accent1"/>
                  </a:solidFill>
                </a:rPr>
                <a:t>USB mikroskopy</a:t>
              </a:r>
              <a:endParaRPr lang="en-US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63552" y="3049215"/>
              <a:ext cx="374441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Aneb mikroskopujme v terénu</a:t>
              </a:r>
              <a:endPara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177104" y="3430577"/>
            <a:ext cx="792088" cy="792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113208" y="4656291"/>
            <a:ext cx="4671424" cy="792088"/>
            <a:chOff x="2063552" y="2564904"/>
            <a:chExt cx="4152377" cy="792088"/>
          </a:xfrm>
        </p:grpSpPr>
        <p:sp>
          <p:nvSpPr>
            <p:cNvPr id="44" name="TextBox 43"/>
            <p:cNvSpPr txBox="1"/>
            <p:nvPr/>
          </p:nvSpPr>
          <p:spPr>
            <a:xfrm>
              <a:off x="2063552" y="2564904"/>
              <a:ext cx="3744416" cy="43088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800" b="1" dirty="0" err="1" smtClean="0">
                  <a:solidFill>
                    <a:schemeClr val="accent2"/>
                  </a:solidFill>
                </a:rPr>
                <a:t>Youtuberství</a:t>
              </a:r>
              <a:r>
                <a:rPr lang="cs-CZ" sz="2800" b="1" dirty="0" smtClean="0">
                  <a:solidFill>
                    <a:schemeClr val="accent2"/>
                  </a:solidFill>
                </a:rPr>
                <a:t> ve výuce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63552" y="3049215"/>
              <a:ext cx="4152377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cs-CZ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Jak zapojit to, co děti baví, do výuky</a:t>
              </a:r>
              <a:endPara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6177104" y="4656291"/>
            <a:ext cx="792088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06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17803" y="3030884"/>
            <a:ext cx="0" cy="1591474"/>
            <a:chOff x="1317803" y="3030884"/>
            <a:chExt cx="0" cy="1591474"/>
          </a:xfrm>
        </p:grpSpPr>
        <p:cxnSp>
          <p:nvCxnSpPr>
            <p:cNvPr id="3" name="Straight Connector 2"/>
            <p:cNvCxnSpPr>
              <a:cxnSpLocks/>
            </p:cNvCxnSpPr>
            <p:nvPr/>
          </p:nvCxnSpPr>
          <p:spPr>
            <a:xfrm>
              <a:off x="1317803" y="3030884"/>
              <a:ext cx="0" cy="36576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1317803" y="4256598"/>
              <a:ext cx="0" cy="36576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573148" y="3030884"/>
            <a:ext cx="0" cy="1591474"/>
            <a:chOff x="1317803" y="3030884"/>
            <a:chExt cx="0" cy="1591474"/>
          </a:xfrm>
        </p:grpSpPr>
        <p:cxnSp>
          <p:nvCxnSpPr>
            <p:cNvPr id="60" name="Straight Connector 59"/>
            <p:cNvCxnSpPr>
              <a:cxnSpLocks/>
            </p:cNvCxnSpPr>
            <p:nvPr/>
          </p:nvCxnSpPr>
          <p:spPr>
            <a:xfrm>
              <a:off x="1317803" y="3030884"/>
              <a:ext cx="0" cy="36576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</p:cNvCxnSpPr>
            <p:nvPr/>
          </p:nvCxnSpPr>
          <p:spPr>
            <a:xfrm>
              <a:off x="1317803" y="4256598"/>
              <a:ext cx="0" cy="36576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38200" y="375245"/>
            <a:ext cx="9578280" cy="1325563"/>
          </a:xfrm>
        </p:spPr>
        <p:txBody>
          <a:bodyPr>
            <a:normAutofit/>
          </a:bodyPr>
          <a:lstStyle/>
          <a:p>
            <a:r>
              <a:rPr lang="cs-CZ" dirty="0" smtClean="0"/>
              <a:t>Využití </a:t>
            </a:r>
            <a:r>
              <a:rPr lang="cs-CZ" dirty="0" smtClean="0">
                <a:solidFill>
                  <a:schemeClr val="accent2"/>
                </a:solidFill>
              </a:rPr>
              <a:t>moderních technologií </a:t>
            </a:r>
            <a:r>
              <a:rPr lang="cs-CZ" dirty="0" smtClean="0"/>
              <a:t>ve výuce</a:t>
            </a:r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Výsledek obrázku pro mobile phone senzor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916832"/>
            <a:ext cx="885825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5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0172" r="12282" b="10161"/>
          <a:stretch/>
        </p:blipFill>
        <p:spPr bwMode="auto">
          <a:xfrm>
            <a:off x="460375" y="1988840"/>
            <a:ext cx="1506364" cy="157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38299" y="3868919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/>
              <a:t>Physics</a:t>
            </a:r>
            <a:r>
              <a:rPr lang="cs-CZ" sz="4000" dirty="0"/>
              <a:t> </a:t>
            </a:r>
            <a:r>
              <a:rPr lang="cs-CZ" sz="4000" dirty="0" err="1"/>
              <a:t>Toolbox</a:t>
            </a:r>
            <a:r>
              <a:rPr lang="cs-CZ" sz="4000" dirty="0"/>
              <a:t>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Sensor </a:t>
            </a:r>
            <a:r>
              <a:rPr lang="cs-CZ" sz="4000" dirty="0" err="1"/>
              <a:t>Suite</a:t>
            </a:r>
            <a:endParaRPr lang="cs-CZ" sz="4000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7798" r="14156" b="8973"/>
          <a:stretch/>
        </p:blipFill>
        <p:spPr bwMode="auto">
          <a:xfrm>
            <a:off x="4493394" y="1772816"/>
            <a:ext cx="2311995" cy="48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8890" r="11990" b="5604"/>
          <a:stretch/>
        </p:blipFill>
        <p:spPr bwMode="auto">
          <a:xfrm>
            <a:off x="7066558" y="1772818"/>
            <a:ext cx="2413818" cy="482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9489" r="15296" b="10811"/>
          <a:stretch/>
        </p:blipFill>
        <p:spPr bwMode="auto">
          <a:xfrm>
            <a:off x="9728638" y="1775496"/>
            <a:ext cx="2354346" cy="48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38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6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71464" y="136562"/>
            <a:ext cx="9865096" cy="1067644"/>
          </a:xfrm>
        </p:spPr>
        <p:txBody>
          <a:bodyPr/>
          <a:lstStyle/>
          <a:p>
            <a:r>
              <a:rPr lang="cs-CZ" dirty="0" smtClean="0"/>
              <a:t>Mobilní telefon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163452" y="980728"/>
            <a:ext cx="9865096" cy="480131"/>
          </a:xfrm>
        </p:spPr>
        <p:txBody>
          <a:bodyPr/>
          <a:lstStyle/>
          <a:p>
            <a:r>
              <a:rPr lang="cs-CZ" dirty="0" smtClean="0"/>
              <a:t>a jeho senzory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https://lh3.googleusercontent.com/JFTvKyQR37R9xhc89m5hVn9YOI-V8AskUzYioGyheCzeL1tNArZYMoldNoq2g_W2Sh8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0172" r="12282" b="10161"/>
          <a:stretch/>
        </p:blipFill>
        <p:spPr bwMode="auto">
          <a:xfrm>
            <a:off x="460375" y="1988840"/>
            <a:ext cx="1506364" cy="157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279576" y="198884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/>
              <a:t>Physics</a:t>
            </a:r>
            <a:r>
              <a:rPr lang="cs-CZ" sz="4000" b="1" dirty="0"/>
              <a:t> </a:t>
            </a:r>
            <a:r>
              <a:rPr lang="cs-CZ" sz="4000" b="1" dirty="0" err="1" smtClean="0"/>
              <a:t>Toolbox</a:t>
            </a:r>
            <a:r>
              <a:rPr lang="cs-CZ" sz="4000" b="1" dirty="0" smtClean="0"/>
              <a:t> Sensor </a:t>
            </a:r>
            <a:r>
              <a:rPr lang="cs-CZ" sz="4000" b="1" dirty="0" err="1"/>
              <a:t>Suite</a:t>
            </a:r>
            <a:endParaRPr lang="cs-CZ" sz="4000" b="1" dirty="0"/>
          </a:p>
        </p:txBody>
      </p:sp>
      <p:sp>
        <p:nvSpPr>
          <p:cNvPr id="12" name="AutoShape 9" descr="https://lh3.googleusercontent.com/PrghssXt5bGRZhjemjkKAexBOdV-XEcHYcfgxjagShQVZyBxlXOZZKvcUhwMMOSPs1M=h900-r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https://lh3.googleusercontent.com/FItrwhzwyngRD5JpyVN2HGY6lAxWUUaMJSlv-iYP-73pwh-aj1bswN97nKozj34kF2U=h900-r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23592" y="3002176"/>
            <a:ext cx="9433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Využití</a:t>
            </a:r>
            <a:endParaRPr lang="cs-CZ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Fyzika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EVVO: hlukoměr, luxmetr, </a:t>
            </a:r>
            <a:r>
              <a:rPr lang="cs-CZ" sz="4000" dirty="0" err="1" smtClean="0"/>
              <a:t>info</a:t>
            </a:r>
            <a:r>
              <a:rPr lang="cs-CZ" sz="4000" dirty="0" smtClean="0"/>
              <a:t> o GPS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Výhoda: vše se dá vyexportovat v podobě .</a:t>
            </a:r>
            <a:r>
              <a:rPr lang="cs-CZ" sz="4000" dirty="0" err="1" smtClean="0"/>
              <a:t>csv</a:t>
            </a:r>
            <a:r>
              <a:rPr lang="cs-CZ" sz="4000" dirty="0" smtClean="0"/>
              <a:t> (tabulka se záznamem hodnot)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4238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739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23992" y="234888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Gyroskop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3554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" y="-9128"/>
            <a:ext cx="14544939" cy="818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655840" y="306896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Hlukoměr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9383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 - Showeet">
  <a:themeElements>
    <a:clrScheme name="Sho-CORPORATE">
      <a:dk1>
        <a:sysClr val="windowText" lastClr="000000"/>
      </a:dk1>
      <a:lt1>
        <a:sysClr val="window" lastClr="FFFFFF"/>
      </a:lt1>
      <a:dk2>
        <a:srgbClr val="31302B"/>
      </a:dk2>
      <a:lt2>
        <a:srgbClr val="E7E6E6"/>
      </a:lt2>
      <a:accent1>
        <a:srgbClr val="0D96C5"/>
      </a:accent1>
      <a:accent2>
        <a:srgbClr val="EE672F"/>
      </a:accent2>
      <a:accent3>
        <a:srgbClr val="63554F"/>
      </a:accent3>
      <a:accent4>
        <a:srgbClr val="C14800"/>
      </a:accent4>
      <a:accent5>
        <a:srgbClr val="026F94"/>
      </a:accent5>
      <a:accent6>
        <a:srgbClr val="56C2E6"/>
      </a:accent6>
      <a:hlink>
        <a:srgbClr val="F79E63"/>
      </a:hlink>
      <a:folHlink>
        <a:srgbClr val="F79E6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65715</TotalTime>
  <Words>584</Words>
  <Application>Microsoft Office PowerPoint</Application>
  <PresentationFormat>Vlastní</PresentationFormat>
  <Paragraphs>169</Paragraphs>
  <Slides>35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Custom Design - Showeet</vt:lpstr>
      <vt:lpstr>Showeet theme</vt:lpstr>
      <vt:lpstr>showeet</vt:lpstr>
      <vt:lpstr>Využití  moderních technologií  při výuce evvo</vt:lpstr>
      <vt:lpstr>CO</vt:lpstr>
      <vt:lpstr>Jak to bude probíhat!</vt:lpstr>
      <vt:lpstr>Využití moderních technologií ve výuce</vt:lpstr>
      <vt:lpstr>Mobilní telefon</vt:lpstr>
      <vt:lpstr>Mobilní telefon</vt:lpstr>
      <vt:lpstr>Mobilní telefon</vt:lpstr>
      <vt:lpstr>Prezentace aplikace PowerPoint</vt:lpstr>
      <vt:lpstr>Prezentace aplikace PowerPoint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Mobilní telefon</vt:lpstr>
      <vt:lpstr>APLIKACE SE MI LÍBÍ</vt:lpstr>
      <vt:lpstr>EXISTUJÍ EMULÁTORY PRO ANDROID</vt:lpstr>
      <vt:lpstr>Mobilní telefon</vt:lpstr>
      <vt:lpstr>A CO JEŠTĚ?</vt:lpstr>
      <vt:lpstr>kahoot!</vt:lpstr>
      <vt:lpstr>kahoot!</vt:lpstr>
      <vt:lpstr>A CO DÁL?</vt:lpstr>
      <vt:lpstr>MIKROSKOPOVÁNÍ</vt:lpstr>
      <vt:lpstr>MIKROSKOPOVÁNÍ</vt:lpstr>
      <vt:lpstr>MIKROSKOPOVÁNÍ</vt:lpstr>
      <vt:lpstr>MIKROSKOPOVÁNÍ</vt:lpstr>
      <vt:lpstr>MIKROSKOPOVÁNÍ</vt:lpstr>
      <vt:lpstr>Jdeme je vyzkoušet?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- Business PowerPoint Template</dc:title>
  <dc:creator>showeet.com</dc:creator>
  <dc:description>© Copyright Showeet.com</dc:description>
  <cp:lastModifiedBy>SPŠP</cp:lastModifiedBy>
  <cp:revision>41</cp:revision>
  <dcterms:created xsi:type="dcterms:W3CDTF">2011-05-09T14:18:21Z</dcterms:created>
  <dcterms:modified xsi:type="dcterms:W3CDTF">2017-12-13T15:48:38Z</dcterms:modified>
  <cp:category>Templates</cp:category>
</cp:coreProperties>
</file>