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6" r:id="rId3"/>
    <p:sldId id="258" r:id="rId4"/>
    <p:sldId id="276" r:id="rId5"/>
    <p:sldId id="259" r:id="rId6"/>
    <p:sldId id="261" r:id="rId7"/>
    <p:sldId id="256" r:id="rId8"/>
    <p:sldId id="262" r:id="rId9"/>
    <p:sldId id="263" r:id="rId10"/>
    <p:sldId id="264" r:id="rId11"/>
    <p:sldId id="260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CC0099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10" d="100"/>
          <a:sy n="110" d="100"/>
        </p:scale>
        <p:origin x="54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9D3C9-83D0-48BA-A6C3-F6CB4D619282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A2FB1-2D77-4C46-B90A-F946CD446B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21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Rádi bychom vám představili naši účast na projektech. Náš poster je 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050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4BA9EA-5329-4B48-A04B-1FB3F8191692}" type="slidenum">
              <a:rPr lang="id-ID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d-ID" altLang="cs-CZ"/>
          </a:p>
        </p:txBody>
      </p:sp>
    </p:spTree>
    <p:extLst>
      <p:ext uri="{BB962C8B-B14F-4D97-AF65-F5344CB8AC3E}">
        <p14:creationId xmlns:p14="http://schemas.microsoft.com/office/powerpoint/2010/main" val="3446096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A2FB1-2D77-4C46-B90A-F946CD446BB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36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905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278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pPr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07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00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37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77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5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12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55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68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12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60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DB09-670C-4DFC-BBC2-738EA30F162F}" type="datetimeFigureOut">
              <a:rPr lang="cs-CZ" smtClean="0"/>
              <a:pPr/>
              <a:t>2.6.2016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63955-E0BA-4956-BFAF-B7ACBAA596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77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-22322"/>
            <a:ext cx="12192001" cy="6916926"/>
            <a:chOff x="-1" y="-22322"/>
            <a:chExt cx="12192001" cy="6916926"/>
          </a:xfrm>
        </p:grpSpPr>
        <p:sp>
          <p:nvSpPr>
            <p:cNvPr id="20" name="Rectangle 19"/>
            <p:cNvSpPr/>
            <p:nvPr/>
          </p:nvSpPr>
          <p:spPr>
            <a:xfrm>
              <a:off x="-1" y="-1"/>
              <a:ext cx="12192001" cy="68946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1" y="-22322"/>
              <a:ext cx="12192001" cy="691692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82672" y="1747243"/>
            <a:ext cx="11024315" cy="1200329"/>
          </a:xfrm>
        </p:spPr>
        <p:txBody>
          <a:bodyPr wrap="square">
            <a:spAutoFit/>
          </a:bodyPr>
          <a:lstStyle/>
          <a:p>
            <a:r>
              <a:rPr lang="cs-CZ" sz="80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OUR PARTICIPATION </a:t>
            </a:r>
            <a:endParaRPr lang="en-US" sz="8000" b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14543" y="3545543"/>
            <a:ext cx="776057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>
                <a:solidFill>
                  <a:schemeClr val="bg1"/>
                </a:solidFill>
              </a:rPr>
              <a:t>WATER: FORMULA, LIFE, POESY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01595" y="5453555"/>
            <a:ext cx="6386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d-ID" sz="2400" dirty="0" smtClean="0">
              <a:solidFill>
                <a:schemeClr val="bg1"/>
              </a:solidFill>
              <a:latin typeface="Diavlo Bold" panose="02000000000000000000" pitchFamily="50" charset="0"/>
              <a:ea typeface="Roboto" panose="02000000000000000000" pitchFamily="2" charset="0"/>
            </a:endParaRPr>
          </a:p>
          <a:p>
            <a:pPr algn="ctr"/>
            <a:r>
              <a:rPr lang="cs-CZ" dirty="0" smtClean="0">
                <a:solidFill>
                  <a:schemeClr val="bg1">
                    <a:lumMod val="85000"/>
                  </a:schemeClr>
                </a:solidFill>
                <a:ea typeface="Roboto" panose="02000000000000000000" pitchFamily="2" charset="0"/>
                <a:cs typeface="Segoe UI Light" panose="020B0502040204020203" pitchFamily="34" charset="0"/>
              </a:rPr>
              <a:t>Střední odborná škola a Gymnázium Staré Město</a:t>
            </a:r>
          </a:p>
          <a:p>
            <a:pPr algn="ctr"/>
            <a:r>
              <a:rPr lang="cs-CZ" dirty="0" smtClean="0">
                <a:solidFill>
                  <a:schemeClr val="bg1">
                    <a:lumMod val="85000"/>
                  </a:schemeClr>
                </a:solidFill>
                <a:cs typeface="Segoe UI Light" panose="020B0502040204020203" pitchFamily="34" charset="0"/>
              </a:rPr>
              <a:t>CZECH REPUBLIC</a:t>
            </a:r>
            <a:endParaRPr lang="id-ID" dirty="0">
              <a:solidFill>
                <a:schemeClr val="bg1">
                  <a:lumMod val="8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834832" y="3928456"/>
            <a:ext cx="2520000" cy="1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2673" y="2496716"/>
            <a:ext cx="11024315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0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IN THE PROJECT</a:t>
            </a:r>
            <a:endParaRPr lang="en-US" sz="8000" b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/>
      <p:bldP spid="25" grpId="0"/>
      <p:bldP spid="46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78" y="-60385"/>
            <a:ext cx="12411265" cy="69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lowchart: Terminator 2"/>
          <p:cNvSpPr>
            <a:spLocks noChangeAspect="1"/>
          </p:cNvSpPr>
          <p:nvPr/>
        </p:nvSpPr>
        <p:spPr>
          <a:xfrm>
            <a:off x="3138208" y="3902703"/>
            <a:ext cx="1791952" cy="380961"/>
          </a:xfrm>
          <a:prstGeom prst="flowChartTermina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Flowchart: Terminator 2"/>
          <p:cNvSpPr>
            <a:spLocks noChangeAspect="1"/>
          </p:cNvSpPr>
          <p:nvPr/>
        </p:nvSpPr>
        <p:spPr>
          <a:xfrm>
            <a:off x="1261098" y="3917230"/>
            <a:ext cx="1791952" cy="380961"/>
          </a:xfrm>
          <a:prstGeom prst="flowChartTermina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Freeform 7"/>
          <p:cNvSpPr>
            <a:spLocks/>
          </p:cNvSpPr>
          <p:nvPr/>
        </p:nvSpPr>
        <p:spPr bwMode="auto">
          <a:xfrm flipV="1">
            <a:off x="8528445" y="2732880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401" name="Straight Connector 400"/>
          <p:cNvCxnSpPr/>
          <p:nvPr/>
        </p:nvCxnSpPr>
        <p:spPr>
          <a:xfrm>
            <a:off x="0" y="6461098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Off-page Connector 28"/>
          <p:cNvSpPr/>
          <p:nvPr/>
        </p:nvSpPr>
        <p:spPr>
          <a:xfrm>
            <a:off x="11598254" y="6247600"/>
            <a:ext cx="377372" cy="4209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11507374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10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10" name="Subtitle 2"/>
          <p:cNvSpPr>
            <a:spLocks noGrp="1"/>
          </p:cNvSpPr>
          <p:nvPr>
            <p:ph type="subTitle" idx="1"/>
          </p:nvPr>
        </p:nvSpPr>
        <p:spPr>
          <a:xfrm>
            <a:off x="219718" y="6510036"/>
            <a:ext cx="1946280" cy="286232"/>
          </a:xfr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1400" b="1" dirty="0">
                <a:solidFill>
                  <a:srgbClr val="0070C0"/>
                </a:solidFill>
              </a:rPr>
              <a:t>www.sosgsm.cz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411" name="Content Placeholder 7"/>
          <p:cNvSpPr txBox="1">
            <a:spLocks/>
          </p:cNvSpPr>
          <p:nvPr/>
        </p:nvSpPr>
        <p:spPr>
          <a:xfrm>
            <a:off x="1024892" y="341402"/>
            <a:ext cx="6035055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60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OUR WORK</a:t>
            </a:r>
            <a:endParaRPr lang="en-US" sz="60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12" name="Title 1"/>
          <p:cNvSpPr txBox="1">
            <a:spLocks/>
          </p:cNvSpPr>
          <p:nvPr/>
        </p:nvSpPr>
        <p:spPr>
          <a:xfrm>
            <a:off x="562269" y="1017675"/>
            <a:ext cx="2891295" cy="36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accent5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7" name="Teardrop 16"/>
          <p:cNvSpPr/>
          <p:nvPr/>
        </p:nvSpPr>
        <p:spPr>
          <a:xfrm rot="8100000">
            <a:off x="1969789" y="2485688"/>
            <a:ext cx="418280" cy="418280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ardrop 19"/>
          <p:cNvSpPr/>
          <p:nvPr/>
        </p:nvSpPr>
        <p:spPr>
          <a:xfrm rot="8100000">
            <a:off x="5694639" y="2485688"/>
            <a:ext cx="418280" cy="418280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ardrop 22"/>
          <p:cNvSpPr/>
          <p:nvPr/>
        </p:nvSpPr>
        <p:spPr>
          <a:xfrm rot="8100000">
            <a:off x="3826600" y="2485688"/>
            <a:ext cx="418280" cy="418280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6678359" y="16474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7"/>
          <p:cNvSpPr>
            <a:spLocks/>
          </p:cNvSpPr>
          <p:nvPr/>
        </p:nvSpPr>
        <p:spPr bwMode="auto">
          <a:xfrm flipV="1">
            <a:off x="4824775" y="27142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7"/>
          <p:cNvSpPr>
            <a:spLocks/>
          </p:cNvSpPr>
          <p:nvPr/>
        </p:nvSpPr>
        <p:spPr bwMode="auto">
          <a:xfrm>
            <a:off x="2972394" y="16474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7"/>
          <p:cNvSpPr>
            <a:spLocks/>
          </p:cNvSpPr>
          <p:nvPr/>
        </p:nvSpPr>
        <p:spPr bwMode="auto">
          <a:xfrm>
            <a:off x="1121105" y="16474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7"/>
          <p:cNvSpPr>
            <a:spLocks/>
          </p:cNvSpPr>
          <p:nvPr/>
        </p:nvSpPr>
        <p:spPr bwMode="auto">
          <a:xfrm flipV="1">
            <a:off x="1121105" y="27142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 flipV="1">
            <a:off x="2972394" y="27142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7"/>
          <p:cNvSpPr>
            <a:spLocks/>
          </p:cNvSpPr>
          <p:nvPr/>
        </p:nvSpPr>
        <p:spPr bwMode="auto">
          <a:xfrm>
            <a:off x="4824775" y="16474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 flipV="1">
            <a:off x="6678359" y="2714289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Teardrop 34"/>
          <p:cNvSpPr/>
          <p:nvPr/>
        </p:nvSpPr>
        <p:spPr>
          <a:xfrm rot="8100000">
            <a:off x="7546752" y="2485688"/>
            <a:ext cx="418280" cy="4182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1112347" y="3971940"/>
            <a:ext cx="2054027" cy="850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1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PRESENTATIONS</a:t>
            </a:r>
            <a:endParaRPr lang="id-ID" sz="1800" b="1" dirty="0" smtClean="0">
              <a:solidFill>
                <a:schemeClr val="bg1">
                  <a:lumMod val="9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120700" y="3952994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1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POSTERS</a:t>
            </a:r>
            <a:endParaRPr lang="id-ID" sz="1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3" name="Freeform 7"/>
          <p:cNvSpPr>
            <a:spLocks/>
          </p:cNvSpPr>
          <p:nvPr/>
        </p:nvSpPr>
        <p:spPr bwMode="auto">
          <a:xfrm>
            <a:off x="8528445" y="1666080"/>
            <a:ext cx="2140054" cy="10668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Teardrop 45"/>
          <p:cNvSpPr/>
          <p:nvPr/>
        </p:nvSpPr>
        <p:spPr>
          <a:xfrm rot="8100000">
            <a:off x="9396838" y="2504279"/>
            <a:ext cx="418280" cy="418280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5583773" y="6583500"/>
            <a:ext cx="1154910" cy="144000"/>
            <a:chOff x="7536566" y="6291405"/>
            <a:chExt cx="1154910" cy="144000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7536566" y="6291405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7705051" y="6291405"/>
              <a:ext cx="144000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7864011" y="6291405"/>
              <a:ext cx="144000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8042021" y="6291405"/>
              <a:ext cx="144000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8210506" y="6291405"/>
              <a:ext cx="144000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8378991" y="6291405"/>
              <a:ext cx="144000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8547476" y="6291405"/>
              <a:ext cx="144000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</p:grpSp>
      <p:sp>
        <p:nvSpPr>
          <p:cNvPr id="42" name="Freeform 40"/>
          <p:cNvSpPr>
            <a:spLocks noChangeAspect="1"/>
          </p:cNvSpPr>
          <p:nvPr/>
        </p:nvSpPr>
        <p:spPr>
          <a:xfrm rot="18847094">
            <a:off x="1605970" y="4756453"/>
            <a:ext cx="1142665" cy="1141597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45" name="Freeform 40"/>
          <p:cNvSpPr>
            <a:spLocks noChangeAspect="1"/>
          </p:cNvSpPr>
          <p:nvPr/>
        </p:nvSpPr>
        <p:spPr>
          <a:xfrm rot="18847094">
            <a:off x="3475012" y="4756454"/>
            <a:ext cx="1142665" cy="1141597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47" name="Freeform 40"/>
          <p:cNvSpPr>
            <a:spLocks noChangeAspect="1"/>
          </p:cNvSpPr>
          <p:nvPr/>
        </p:nvSpPr>
        <p:spPr>
          <a:xfrm rot="18847094">
            <a:off x="5323470" y="4769295"/>
            <a:ext cx="1142665" cy="1141597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49" name="Freeform 40"/>
          <p:cNvSpPr>
            <a:spLocks noChangeAspect="1"/>
          </p:cNvSpPr>
          <p:nvPr/>
        </p:nvSpPr>
        <p:spPr>
          <a:xfrm rot="18847094">
            <a:off x="7272828" y="4756454"/>
            <a:ext cx="1142665" cy="1141597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50" name="Freeform 40"/>
          <p:cNvSpPr>
            <a:spLocks noChangeAspect="1"/>
          </p:cNvSpPr>
          <p:nvPr/>
        </p:nvSpPr>
        <p:spPr>
          <a:xfrm rot="18847094">
            <a:off x="9027139" y="4760130"/>
            <a:ext cx="1142665" cy="1141597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5" name="Flowchart: Terminator 2"/>
          <p:cNvSpPr>
            <a:spLocks noChangeAspect="1"/>
          </p:cNvSpPr>
          <p:nvPr/>
        </p:nvSpPr>
        <p:spPr>
          <a:xfrm>
            <a:off x="5007249" y="3905838"/>
            <a:ext cx="1791952" cy="380961"/>
          </a:xfrm>
          <a:prstGeom prst="flowChartTermina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989741" y="3956129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1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FILMS</a:t>
            </a:r>
            <a:endParaRPr lang="id-ID" sz="1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7" name="Flowchart: Terminator 2"/>
          <p:cNvSpPr>
            <a:spLocks noChangeAspect="1"/>
          </p:cNvSpPr>
          <p:nvPr/>
        </p:nvSpPr>
        <p:spPr>
          <a:xfrm>
            <a:off x="6884612" y="3917230"/>
            <a:ext cx="1791952" cy="380961"/>
          </a:xfrm>
          <a:prstGeom prst="flowChartTermina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6867104" y="3967521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1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GAMES</a:t>
            </a:r>
            <a:endParaRPr lang="id-ID" sz="1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Flowchart: Terminator 2"/>
          <p:cNvSpPr>
            <a:spLocks noChangeAspect="1"/>
          </p:cNvSpPr>
          <p:nvPr/>
        </p:nvSpPr>
        <p:spPr>
          <a:xfrm>
            <a:off x="8761975" y="3935525"/>
            <a:ext cx="1791952" cy="380961"/>
          </a:xfrm>
          <a:prstGeom prst="flowChartTermina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8744467" y="3985816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1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SCHOOL BEER</a:t>
            </a:r>
            <a:endParaRPr lang="id-ID" sz="1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019276" y="4950695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4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3</a:t>
            </a:r>
            <a:endParaRPr lang="id-ID" sz="4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1279199" y="4938840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4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  <a:endParaRPr lang="id-ID" sz="4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3153913" y="4927726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4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12</a:t>
            </a:r>
            <a:endParaRPr lang="id-ID" sz="4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6938591" y="4916192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4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endParaRPr lang="id-ID" sz="4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8714036" y="4891723"/>
            <a:ext cx="1783883" cy="65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cs-CZ" sz="4800" b="1" dirty="0" smtClean="0">
                <a:solidFill>
                  <a:schemeClr val="bg1">
                    <a:lumMod val="9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endParaRPr lang="id-ID" sz="4800" dirty="0" smtClean="0">
              <a:solidFill>
                <a:schemeClr val="tx1">
                  <a:lumMod val="85000"/>
                  <a:lumOff val="15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" grpId="0" animBg="1"/>
      <p:bldP spid="44" grpId="0" animBg="1"/>
      <p:bldP spid="29" grpId="0" animBg="1"/>
      <p:bldP spid="40" grpId="0" build="p"/>
      <p:bldP spid="410" grpId="0" build="p"/>
      <p:bldP spid="411" grpId="0"/>
      <p:bldP spid="412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7" grpId="0"/>
      <p:bldP spid="38" grpId="0"/>
      <p:bldP spid="43" grpId="0" animBg="1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1631571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1504536" y="1537884"/>
            <a:ext cx="2310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 smtClean="0">
                <a:solidFill>
                  <a:schemeClr val="bg1"/>
                </a:solidFill>
              </a:rPr>
              <a:t>3</a:t>
            </a:r>
            <a:endParaRPr lang="cs-CZ" sz="20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25859" y="802869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FILMS ABOUT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0366" y="1568663"/>
            <a:ext cx="7604109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WATER</a:t>
            </a:r>
            <a:endParaRPr lang="en-US" sz="14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11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194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40"/>
          <p:cNvSpPr>
            <a:spLocks noChangeAspect="1"/>
          </p:cNvSpPr>
          <p:nvPr/>
        </p:nvSpPr>
        <p:spPr>
          <a:xfrm rot="18847094">
            <a:off x="513118" y="2181447"/>
            <a:ext cx="2690793" cy="2688278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21" name="TextovéPole 20"/>
          <p:cNvSpPr txBox="1"/>
          <p:nvPr/>
        </p:nvSpPr>
        <p:spPr>
          <a:xfrm>
            <a:off x="1060037" y="1766199"/>
            <a:ext cx="2310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 smtClean="0">
                <a:solidFill>
                  <a:schemeClr val="bg1"/>
                </a:solidFill>
              </a:rPr>
              <a:t>1</a:t>
            </a:r>
            <a:endParaRPr lang="cs-CZ" sz="20000" b="1" baseline="30000" dirty="0">
              <a:solidFill>
                <a:schemeClr val="bg1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76726" y="569830"/>
            <a:ext cx="9019601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CZECH SCHOOL BEER 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5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10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30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31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2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3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4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5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6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37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cxnSp>
        <p:nvCxnSpPr>
          <p:cNvPr id="401" name="Straight Connector 400"/>
          <p:cNvCxnSpPr/>
          <p:nvPr/>
        </p:nvCxnSpPr>
        <p:spPr>
          <a:xfrm>
            <a:off x="0" y="6461098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Off-page Connector 28"/>
          <p:cNvSpPr/>
          <p:nvPr/>
        </p:nvSpPr>
        <p:spPr>
          <a:xfrm>
            <a:off x="11598254" y="6247600"/>
            <a:ext cx="377372" cy="4209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11507374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12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12" name="Title 1"/>
          <p:cNvSpPr txBox="1">
            <a:spLocks/>
          </p:cNvSpPr>
          <p:nvPr/>
        </p:nvSpPr>
        <p:spPr>
          <a:xfrm>
            <a:off x="562269" y="1017675"/>
            <a:ext cx="2891295" cy="36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accent5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cxnSp>
        <p:nvCxnSpPr>
          <p:cNvPr id="17" name="Straight Connector 16"/>
          <p:cNvCxnSpPr>
            <a:cxnSpLocks noChangeAspect="1"/>
          </p:cNvCxnSpPr>
          <p:nvPr/>
        </p:nvCxnSpPr>
        <p:spPr>
          <a:xfrm>
            <a:off x="5883071" y="1793287"/>
            <a:ext cx="0" cy="38696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eer 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28091" y="1989880"/>
            <a:ext cx="5116870" cy="2878239"/>
          </a:xfrm>
          <a:prstGeom prst="rect">
            <a:avLst/>
          </a:prstGeom>
        </p:spPr>
      </p:pic>
      <p:sp>
        <p:nvSpPr>
          <p:cNvPr id="41" name="TextovéPole 40"/>
          <p:cNvSpPr txBox="1"/>
          <p:nvPr/>
        </p:nvSpPr>
        <p:spPr>
          <a:xfrm>
            <a:off x="2091551" y="2430541"/>
            <a:ext cx="2310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  <a:latin typeface="Titillium Bd" panose="00000800000000000000" pitchFamily="50" charset="-18"/>
              </a:rPr>
              <a:t>ST</a:t>
            </a:r>
            <a:endParaRPr lang="cs-CZ" sz="2000" baseline="30000" dirty="0">
              <a:solidFill>
                <a:schemeClr val="bg1"/>
              </a:solidFill>
              <a:latin typeface="Titillium Bd" panose="00000800000000000000" pitchFamily="50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9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9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2" grpId="0"/>
      <p:bldP spid="26" grpId="0" animBg="1"/>
      <p:bldP spid="27" grpId="0" build="p"/>
      <p:bldP spid="28" grpId="0" build="p"/>
      <p:bldP spid="29" grpId="0" animBg="1"/>
      <p:bldP spid="40" grpId="0" build="p"/>
      <p:bldP spid="412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64" y="-22768"/>
            <a:ext cx="12353227" cy="6950750"/>
          </a:xfrm>
          <a:prstGeom prst="rect">
            <a:avLst/>
          </a:prstGeom>
        </p:spPr>
      </p:pic>
      <p:cxnSp>
        <p:nvCxnSpPr>
          <p:cNvPr id="401" name="Straight Connector 400"/>
          <p:cNvCxnSpPr/>
          <p:nvPr/>
        </p:nvCxnSpPr>
        <p:spPr>
          <a:xfrm>
            <a:off x="0" y="6461098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Off-page Connector 28"/>
          <p:cNvSpPr/>
          <p:nvPr/>
        </p:nvSpPr>
        <p:spPr>
          <a:xfrm>
            <a:off x="11598254" y="6247600"/>
            <a:ext cx="377372" cy="4209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11507374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13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402" name="Group 401"/>
          <p:cNvGrpSpPr/>
          <p:nvPr/>
        </p:nvGrpSpPr>
        <p:grpSpPr>
          <a:xfrm>
            <a:off x="5567357" y="6581152"/>
            <a:ext cx="1154910" cy="144000"/>
            <a:chOff x="7536566" y="6291405"/>
            <a:chExt cx="1154910" cy="144000"/>
          </a:xfrm>
        </p:grpSpPr>
        <p:sp>
          <p:nvSpPr>
            <p:cNvPr id="403" name="Oval 402"/>
            <p:cNvSpPr>
              <a:spLocks noChangeAspect="1"/>
            </p:cNvSpPr>
            <p:nvPr/>
          </p:nvSpPr>
          <p:spPr>
            <a:xfrm>
              <a:off x="7536566" y="6291405"/>
              <a:ext cx="144000" cy="144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404" name="Oval 403"/>
            <p:cNvSpPr>
              <a:spLocks noChangeAspect="1"/>
            </p:cNvSpPr>
            <p:nvPr/>
          </p:nvSpPr>
          <p:spPr>
            <a:xfrm>
              <a:off x="7705051" y="6291405"/>
              <a:ext cx="144000" cy="144000"/>
            </a:xfrm>
            <a:prstGeom prst="ellipse">
              <a:avLst/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405" name="Oval 404"/>
            <p:cNvSpPr>
              <a:spLocks noChangeAspect="1"/>
            </p:cNvSpPr>
            <p:nvPr/>
          </p:nvSpPr>
          <p:spPr>
            <a:xfrm>
              <a:off x="7864011" y="6291405"/>
              <a:ext cx="144000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406" name="Oval 405"/>
            <p:cNvSpPr>
              <a:spLocks noChangeAspect="1"/>
            </p:cNvSpPr>
            <p:nvPr/>
          </p:nvSpPr>
          <p:spPr>
            <a:xfrm>
              <a:off x="8042021" y="6291405"/>
              <a:ext cx="144000" cy="144000"/>
            </a:xfrm>
            <a:prstGeom prst="ellipse">
              <a:avLst/>
            </a:prstGeom>
            <a:solidFill>
              <a:srgbClr val="C00000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407" name="Oval 406"/>
            <p:cNvSpPr>
              <a:spLocks noChangeAspect="1"/>
            </p:cNvSpPr>
            <p:nvPr/>
          </p:nvSpPr>
          <p:spPr>
            <a:xfrm>
              <a:off x="8210506" y="6291405"/>
              <a:ext cx="144000" cy="144000"/>
            </a:xfrm>
            <a:prstGeom prst="ellipse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408" name="Oval 407"/>
            <p:cNvSpPr>
              <a:spLocks noChangeAspect="1"/>
            </p:cNvSpPr>
            <p:nvPr/>
          </p:nvSpPr>
          <p:spPr>
            <a:xfrm>
              <a:off x="8378991" y="6291405"/>
              <a:ext cx="144000" cy="144000"/>
            </a:xfrm>
            <a:prstGeom prst="ellipse">
              <a:avLst/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409" name="Oval 408"/>
            <p:cNvSpPr>
              <a:spLocks noChangeAspect="1"/>
            </p:cNvSpPr>
            <p:nvPr/>
          </p:nvSpPr>
          <p:spPr>
            <a:xfrm>
              <a:off x="8547476" y="6291405"/>
              <a:ext cx="144000" cy="144000"/>
            </a:xfrm>
            <a:prstGeom prst="ellipse">
              <a:avLst/>
            </a:prstGeom>
            <a:solidFill>
              <a:srgbClr val="7030A0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</p:grpSp>
      <p:sp>
        <p:nvSpPr>
          <p:cNvPr id="410" name="Subtitle 2"/>
          <p:cNvSpPr>
            <a:spLocks noGrp="1"/>
          </p:cNvSpPr>
          <p:nvPr>
            <p:ph type="subTitle" idx="1"/>
          </p:nvPr>
        </p:nvSpPr>
        <p:spPr>
          <a:xfrm>
            <a:off x="219718" y="6510036"/>
            <a:ext cx="1946280" cy="286232"/>
          </a:xfr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1400" b="1" dirty="0">
                <a:solidFill>
                  <a:srgbClr val="0070C0"/>
                </a:solidFill>
              </a:rPr>
              <a:t>www.sosgsm.cz</a:t>
            </a:r>
            <a:endParaRPr lang="en-US" sz="1400" b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 rot="10800000">
            <a:off x="0" y="2068849"/>
            <a:ext cx="4577354" cy="3279045"/>
            <a:chOff x="3550646" y="1995463"/>
            <a:chExt cx="4577354" cy="3279045"/>
          </a:xfrm>
        </p:grpSpPr>
        <p:sp>
          <p:nvSpPr>
            <p:cNvPr id="16" name="Freeform 9"/>
            <p:cNvSpPr>
              <a:spLocks/>
            </p:cNvSpPr>
            <p:nvPr/>
          </p:nvSpPr>
          <p:spPr bwMode="auto">
            <a:xfrm rot="13500000">
              <a:off x="3550645" y="3134567"/>
              <a:ext cx="2139941" cy="2139940"/>
            </a:xfrm>
            <a:custGeom>
              <a:avLst/>
              <a:gdLst>
                <a:gd name="T0" fmla="*/ 107 w 728"/>
                <a:gd name="T1" fmla="*/ 621 h 727"/>
                <a:gd name="T2" fmla="*/ 364 w 728"/>
                <a:gd name="T3" fmla="*/ 727 h 727"/>
                <a:gd name="T4" fmla="*/ 364 w 728"/>
                <a:gd name="T5" fmla="*/ 556 h 727"/>
                <a:gd name="T6" fmla="*/ 228 w 728"/>
                <a:gd name="T7" fmla="*/ 499 h 727"/>
                <a:gd name="T8" fmla="*/ 172 w 728"/>
                <a:gd name="T9" fmla="*/ 363 h 727"/>
                <a:gd name="T10" fmla="*/ 228 w 728"/>
                <a:gd name="T11" fmla="*/ 227 h 727"/>
                <a:gd name="T12" fmla="*/ 364 w 728"/>
                <a:gd name="T13" fmla="*/ 171 h 727"/>
                <a:gd name="T14" fmla="*/ 500 w 728"/>
                <a:gd name="T15" fmla="*/ 227 h 727"/>
                <a:gd name="T16" fmla="*/ 556 w 728"/>
                <a:gd name="T17" fmla="*/ 363 h 727"/>
                <a:gd name="T18" fmla="*/ 728 w 728"/>
                <a:gd name="T19" fmla="*/ 363 h 727"/>
                <a:gd name="T20" fmla="*/ 621 w 728"/>
                <a:gd name="T21" fmla="*/ 106 h 727"/>
                <a:gd name="T22" fmla="*/ 364 w 728"/>
                <a:gd name="T23" fmla="*/ 0 h 727"/>
                <a:gd name="T24" fmla="*/ 107 w 728"/>
                <a:gd name="T25" fmla="*/ 106 h 727"/>
                <a:gd name="T26" fmla="*/ 0 w 728"/>
                <a:gd name="T27" fmla="*/ 363 h 727"/>
                <a:gd name="T28" fmla="*/ 107 w 728"/>
                <a:gd name="T29" fmla="*/ 621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8" h="727">
                  <a:moveTo>
                    <a:pt x="107" y="621"/>
                  </a:moveTo>
                  <a:cubicBezTo>
                    <a:pt x="176" y="689"/>
                    <a:pt x="267" y="727"/>
                    <a:pt x="364" y="727"/>
                  </a:cubicBezTo>
                  <a:cubicBezTo>
                    <a:pt x="364" y="556"/>
                    <a:pt x="364" y="556"/>
                    <a:pt x="364" y="556"/>
                  </a:cubicBezTo>
                  <a:cubicBezTo>
                    <a:pt x="313" y="556"/>
                    <a:pt x="264" y="536"/>
                    <a:pt x="228" y="499"/>
                  </a:cubicBezTo>
                  <a:cubicBezTo>
                    <a:pt x="192" y="463"/>
                    <a:pt x="172" y="415"/>
                    <a:pt x="172" y="363"/>
                  </a:cubicBezTo>
                  <a:cubicBezTo>
                    <a:pt x="172" y="312"/>
                    <a:pt x="192" y="264"/>
                    <a:pt x="228" y="227"/>
                  </a:cubicBezTo>
                  <a:cubicBezTo>
                    <a:pt x="264" y="191"/>
                    <a:pt x="313" y="171"/>
                    <a:pt x="364" y="171"/>
                  </a:cubicBezTo>
                  <a:cubicBezTo>
                    <a:pt x="415" y="171"/>
                    <a:pt x="464" y="191"/>
                    <a:pt x="500" y="227"/>
                  </a:cubicBezTo>
                  <a:cubicBezTo>
                    <a:pt x="536" y="264"/>
                    <a:pt x="556" y="312"/>
                    <a:pt x="556" y="363"/>
                  </a:cubicBezTo>
                  <a:cubicBezTo>
                    <a:pt x="728" y="363"/>
                    <a:pt x="728" y="363"/>
                    <a:pt x="728" y="363"/>
                  </a:cubicBezTo>
                  <a:cubicBezTo>
                    <a:pt x="728" y="266"/>
                    <a:pt x="690" y="175"/>
                    <a:pt x="621" y="106"/>
                  </a:cubicBezTo>
                  <a:cubicBezTo>
                    <a:pt x="553" y="38"/>
                    <a:pt x="461" y="0"/>
                    <a:pt x="364" y="0"/>
                  </a:cubicBezTo>
                  <a:cubicBezTo>
                    <a:pt x="267" y="0"/>
                    <a:pt x="176" y="38"/>
                    <a:pt x="107" y="106"/>
                  </a:cubicBezTo>
                  <a:cubicBezTo>
                    <a:pt x="38" y="175"/>
                    <a:pt x="0" y="266"/>
                    <a:pt x="0" y="363"/>
                  </a:cubicBezTo>
                  <a:cubicBezTo>
                    <a:pt x="0" y="461"/>
                    <a:pt x="38" y="552"/>
                    <a:pt x="107" y="62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 rot="13500000">
              <a:off x="5887180" y="3134568"/>
              <a:ext cx="2139941" cy="2139940"/>
            </a:xfrm>
            <a:custGeom>
              <a:avLst/>
              <a:gdLst>
                <a:gd name="T0" fmla="*/ 107 w 728"/>
                <a:gd name="T1" fmla="*/ 621 h 727"/>
                <a:gd name="T2" fmla="*/ 364 w 728"/>
                <a:gd name="T3" fmla="*/ 727 h 727"/>
                <a:gd name="T4" fmla="*/ 364 w 728"/>
                <a:gd name="T5" fmla="*/ 556 h 727"/>
                <a:gd name="T6" fmla="*/ 228 w 728"/>
                <a:gd name="T7" fmla="*/ 499 h 727"/>
                <a:gd name="T8" fmla="*/ 172 w 728"/>
                <a:gd name="T9" fmla="*/ 363 h 727"/>
                <a:gd name="T10" fmla="*/ 228 w 728"/>
                <a:gd name="T11" fmla="*/ 227 h 727"/>
                <a:gd name="T12" fmla="*/ 364 w 728"/>
                <a:gd name="T13" fmla="*/ 171 h 727"/>
                <a:gd name="T14" fmla="*/ 500 w 728"/>
                <a:gd name="T15" fmla="*/ 227 h 727"/>
                <a:gd name="T16" fmla="*/ 556 w 728"/>
                <a:gd name="T17" fmla="*/ 363 h 727"/>
                <a:gd name="T18" fmla="*/ 728 w 728"/>
                <a:gd name="T19" fmla="*/ 363 h 727"/>
                <a:gd name="T20" fmla="*/ 621 w 728"/>
                <a:gd name="T21" fmla="*/ 106 h 727"/>
                <a:gd name="T22" fmla="*/ 364 w 728"/>
                <a:gd name="T23" fmla="*/ 0 h 727"/>
                <a:gd name="T24" fmla="*/ 107 w 728"/>
                <a:gd name="T25" fmla="*/ 106 h 727"/>
                <a:gd name="T26" fmla="*/ 0 w 728"/>
                <a:gd name="T27" fmla="*/ 363 h 727"/>
                <a:gd name="T28" fmla="*/ 107 w 728"/>
                <a:gd name="T29" fmla="*/ 621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8" h="727">
                  <a:moveTo>
                    <a:pt x="107" y="621"/>
                  </a:moveTo>
                  <a:cubicBezTo>
                    <a:pt x="176" y="689"/>
                    <a:pt x="267" y="727"/>
                    <a:pt x="364" y="727"/>
                  </a:cubicBezTo>
                  <a:cubicBezTo>
                    <a:pt x="364" y="556"/>
                    <a:pt x="364" y="556"/>
                    <a:pt x="364" y="556"/>
                  </a:cubicBezTo>
                  <a:cubicBezTo>
                    <a:pt x="313" y="556"/>
                    <a:pt x="264" y="536"/>
                    <a:pt x="228" y="499"/>
                  </a:cubicBezTo>
                  <a:cubicBezTo>
                    <a:pt x="192" y="463"/>
                    <a:pt x="172" y="415"/>
                    <a:pt x="172" y="363"/>
                  </a:cubicBezTo>
                  <a:cubicBezTo>
                    <a:pt x="172" y="312"/>
                    <a:pt x="192" y="264"/>
                    <a:pt x="228" y="227"/>
                  </a:cubicBezTo>
                  <a:cubicBezTo>
                    <a:pt x="264" y="191"/>
                    <a:pt x="313" y="171"/>
                    <a:pt x="364" y="171"/>
                  </a:cubicBezTo>
                  <a:cubicBezTo>
                    <a:pt x="415" y="171"/>
                    <a:pt x="464" y="191"/>
                    <a:pt x="500" y="227"/>
                  </a:cubicBezTo>
                  <a:cubicBezTo>
                    <a:pt x="536" y="264"/>
                    <a:pt x="556" y="312"/>
                    <a:pt x="556" y="363"/>
                  </a:cubicBezTo>
                  <a:cubicBezTo>
                    <a:pt x="728" y="363"/>
                    <a:pt x="728" y="363"/>
                    <a:pt x="728" y="363"/>
                  </a:cubicBezTo>
                  <a:cubicBezTo>
                    <a:pt x="728" y="266"/>
                    <a:pt x="690" y="175"/>
                    <a:pt x="621" y="106"/>
                  </a:cubicBezTo>
                  <a:cubicBezTo>
                    <a:pt x="553" y="38"/>
                    <a:pt x="461" y="0"/>
                    <a:pt x="364" y="0"/>
                  </a:cubicBezTo>
                  <a:cubicBezTo>
                    <a:pt x="267" y="0"/>
                    <a:pt x="176" y="38"/>
                    <a:pt x="107" y="106"/>
                  </a:cubicBezTo>
                  <a:cubicBezTo>
                    <a:pt x="38" y="175"/>
                    <a:pt x="0" y="266"/>
                    <a:pt x="0" y="363"/>
                  </a:cubicBezTo>
                  <a:cubicBezTo>
                    <a:pt x="0" y="461"/>
                    <a:pt x="38" y="552"/>
                    <a:pt x="107" y="621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rot="2700000">
              <a:off x="4715640" y="1995463"/>
              <a:ext cx="2139941" cy="2139941"/>
            </a:xfrm>
            <a:custGeom>
              <a:avLst/>
              <a:gdLst>
                <a:gd name="T0" fmla="*/ 107 w 728"/>
                <a:gd name="T1" fmla="*/ 621 h 727"/>
                <a:gd name="T2" fmla="*/ 364 w 728"/>
                <a:gd name="T3" fmla="*/ 727 h 727"/>
                <a:gd name="T4" fmla="*/ 364 w 728"/>
                <a:gd name="T5" fmla="*/ 556 h 727"/>
                <a:gd name="T6" fmla="*/ 228 w 728"/>
                <a:gd name="T7" fmla="*/ 499 h 727"/>
                <a:gd name="T8" fmla="*/ 172 w 728"/>
                <a:gd name="T9" fmla="*/ 363 h 727"/>
                <a:gd name="T10" fmla="*/ 228 w 728"/>
                <a:gd name="T11" fmla="*/ 227 h 727"/>
                <a:gd name="T12" fmla="*/ 364 w 728"/>
                <a:gd name="T13" fmla="*/ 171 h 727"/>
                <a:gd name="T14" fmla="*/ 500 w 728"/>
                <a:gd name="T15" fmla="*/ 227 h 727"/>
                <a:gd name="T16" fmla="*/ 556 w 728"/>
                <a:gd name="T17" fmla="*/ 363 h 727"/>
                <a:gd name="T18" fmla="*/ 728 w 728"/>
                <a:gd name="T19" fmla="*/ 363 h 727"/>
                <a:gd name="T20" fmla="*/ 621 w 728"/>
                <a:gd name="T21" fmla="*/ 106 h 727"/>
                <a:gd name="T22" fmla="*/ 364 w 728"/>
                <a:gd name="T23" fmla="*/ 0 h 727"/>
                <a:gd name="T24" fmla="*/ 107 w 728"/>
                <a:gd name="T25" fmla="*/ 106 h 727"/>
                <a:gd name="T26" fmla="*/ 0 w 728"/>
                <a:gd name="T27" fmla="*/ 363 h 727"/>
                <a:gd name="T28" fmla="*/ 107 w 728"/>
                <a:gd name="T29" fmla="*/ 621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8" h="727">
                  <a:moveTo>
                    <a:pt x="107" y="621"/>
                  </a:moveTo>
                  <a:cubicBezTo>
                    <a:pt x="176" y="689"/>
                    <a:pt x="267" y="727"/>
                    <a:pt x="364" y="727"/>
                  </a:cubicBezTo>
                  <a:cubicBezTo>
                    <a:pt x="364" y="556"/>
                    <a:pt x="364" y="556"/>
                    <a:pt x="364" y="556"/>
                  </a:cubicBezTo>
                  <a:cubicBezTo>
                    <a:pt x="313" y="556"/>
                    <a:pt x="264" y="536"/>
                    <a:pt x="228" y="499"/>
                  </a:cubicBezTo>
                  <a:cubicBezTo>
                    <a:pt x="192" y="463"/>
                    <a:pt x="172" y="415"/>
                    <a:pt x="172" y="363"/>
                  </a:cubicBezTo>
                  <a:cubicBezTo>
                    <a:pt x="172" y="312"/>
                    <a:pt x="192" y="264"/>
                    <a:pt x="228" y="227"/>
                  </a:cubicBezTo>
                  <a:cubicBezTo>
                    <a:pt x="264" y="191"/>
                    <a:pt x="313" y="171"/>
                    <a:pt x="364" y="171"/>
                  </a:cubicBezTo>
                  <a:cubicBezTo>
                    <a:pt x="415" y="171"/>
                    <a:pt x="464" y="191"/>
                    <a:pt x="500" y="227"/>
                  </a:cubicBezTo>
                  <a:cubicBezTo>
                    <a:pt x="536" y="264"/>
                    <a:pt x="556" y="312"/>
                    <a:pt x="556" y="363"/>
                  </a:cubicBezTo>
                  <a:cubicBezTo>
                    <a:pt x="728" y="363"/>
                    <a:pt x="728" y="363"/>
                    <a:pt x="728" y="363"/>
                  </a:cubicBezTo>
                  <a:cubicBezTo>
                    <a:pt x="728" y="266"/>
                    <a:pt x="690" y="175"/>
                    <a:pt x="621" y="106"/>
                  </a:cubicBezTo>
                  <a:cubicBezTo>
                    <a:pt x="553" y="38"/>
                    <a:pt x="461" y="0"/>
                    <a:pt x="364" y="0"/>
                  </a:cubicBezTo>
                  <a:cubicBezTo>
                    <a:pt x="267" y="0"/>
                    <a:pt x="176" y="38"/>
                    <a:pt x="107" y="106"/>
                  </a:cubicBezTo>
                  <a:cubicBezTo>
                    <a:pt x="38" y="175"/>
                    <a:pt x="0" y="266"/>
                    <a:pt x="0" y="363"/>
                  </a:cubicBezTo>
                  <a:cubicBezTo>
                    <a:pt x="0" y="461"/>
                    <a:pt x="38" y="552"/>
                    <a:pt x="107" y="62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/>
            <p:cNvSpPr/>
            <p:nvPr/>
          </p:nvSpPr>
          <p:spPr>
            <a:xfrm rot="10800000">
              <a:off x="7063011" y="1995634"/>
              <a:ext cx="1064989" cy="1826383"/>
            </a:xfrm>
            <a:custGeom>
              <a:avLst/>
              <a:gdLst>
                <a:gd name="connsiteX0" fmla="*/ 825115 w 1169415"/>
                <a:gd name="connsiteY0" fmla="*/ 0 h 2005467"/>
                <a:gd name="connsiteX1" fmla="*/ 1169415 w 1169415"/>
                <a:gd name="connsiteY1" fmla="*/ 828820 h 2005467"/>
                <a:gd name="connsiteX2" fmla="*/ 823972 w 1169415"/>
                <a:gd name="connsiteY2" fmla="*/ 1662681 h 2005467"/>
                <a:gd name="connsiteX3" fmla="*/ 109526 w 1169415"/>
                <a:gd name="connsiteY3" fmla="*/ 2000123 h 2005467"/>
                <a:gd name="connsiteX4" fmla="*/ 0 w 1169415"/>
                <a:gd name="connsiteY4" fmla="*/ 2005467 h 2005467"/>
                <a:gd name="connsiteX5" fmla="*/ 0 w 1169415"/>
                <a:gd name="connsiteY5" fmla="*/ 1452354 h 2005467"/>
                <a:gd name="connsiteX6" fmla="*/ 115260 w 1169415"/>
                <a:gd name="connsiteY6" fmla="*/ 1439917 h 2005467"/>
                <a:gd name="connsiteX7" fmla="*/ 431411 w 1169415"/>
                <a:gd name="connsiteY7" fmla="*/ 1270120 h 2005467"/>
                <a:gd name="connsiteX8" fmla="*/ 614425 w 1169415"/>
                <a:gd name="connsiteY8" fmla="*/ 831485 h 2005467"/>
                <a:gd name="connsiteX9" fmla="*/ 434299 w 1169415"/>
                <a:gd name="connsiteY9" fmla="*/ 390816 h 2005467"/>
                <a:gd name="connsiteX10" fmla="*/ 825115 w 1169415"/>
                <a:gd name="connsiteY10" fmla="*/ 0 h 20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9415" h="2005467">
                  <a:moveTo>
                    <a:pt x="825115" y="0"/>
                  </a:moveTo>
                  <a:cubicBezTo>
                    <a:pt x="1046501" y="221386"/>
                    <a:pt x="1167346" y="515926"/>
                    <a:pt x="1169415" y="828820"/>
                  </a:cubicBezTo>
                  <a:cubicBezTo>
                    <a:pt x="1169198" y="1143998"/>
                    <a:pt x="1047949" y="1438705"/>
                    <a:pt x="823972" y="1662681"/>
                  </a:cubicBezTo>
                  <a:cubicBezTo>
                    <a:pt x="629993" y="1856661"/>
                    <a:pt x="380111" y="1973740"/>
                    <a:pt x="109526" y="2000123"/>
                  </a:cubicBezTo>
                  <a:lnTo>
                    <a:pt x="0" y="2005467"/>
                  </a:lnTo>
                  <a:lnTo>
                    <a:pt x="0" y="1452354"/>
                  </a:lnTo>
                  <a:lnTo>
                    <a:pt x="115260" y="1439917"/>
                  </a:lnTo>
                  <a:cubicBezTo>
                    <a:pt x="234753" y="1415426"/>
                    <a:pt x="343992" y="1357539"/>
                    <a:pt x="431411" y="1270120"/>
                  </a:cubicBezTo>
                  <a:cubicBezTo>
                    <a:pt x="550256" y="1151275"/>
                    <a:pt x="614312" y="995926"/>
                    <a:pt x="614425" y="831485"/>
                  </a:cubicBezTo>
                  <a:cubicBezTo>
                    <a:pt x="616823" y="664759"/>
                    <a:pt x="550698" y="507215"/>
                    <a:pt x="434299" y="390816"/>
                  </a:cubicBezTo>
                  <a:cubicBezTo>
                    <a:pt x="434299" y="390816"/>
                    <a:pt x="434299" y="390816"/>
                    <a:pt x="82511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10673" y="3554584"/>
            <a:ext cx="599208" cy="492388"/>
            <a:chOff x="7836195" y="3464708"/>
            <a:chExt cx="599208" cy="492388"/>
          </a:xfrm>
        </p:grpSpPr>
        <p:sp>
          <p:nvSpPr>
            <p:cNvPr id="22" name="Oval 2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4E9F8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36195" y="3551319"/>
              <a:ext cx="599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>
                      <a:lumMod val="95000"/>
                    </a:schemeClr>
                  </a:solidFill>
                  <a:latin typeface="Diavlo Medium" panose="02000000000000000000" pitchFamily="50" charset="0"/>
                  <a:ea typeface="Roboto" panose="02000000000000000000" pitchFamily="2" charset="0"/>
                </a:rPr>
                <a:t>03</a:t>
              </a:r>
              <a:endParaRPr lang="id-ID" b="1" dirty="0">
                <a:solidFill>
                  <a:schemeClr val="bg1">
                    <a:lumMod val="95000"/>
                  </a:schemeClr>
                </a:solidFill>
                <a:latin typeface="Diavlo Medium" panose="02000000000000000000" pitchFamily="50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27468" y="5064885"/>
            <a:ext cx="599208" cy="492388"/>
            <a:chOff x="9545610" y="1955599"/>
            <a:chExt cx="599208" cy="492388"/>
          </a:xfrm>
        </p:grpSpPr>
        <p:sp>
          <p:nvSpPr>
            <p:cNvPr id="25" name="Oval 24"/>
            <p:cNvSpPr/>
            <p:nvPr/>
          </p:nvSpPr>
          <p:spPr>
            <a:xfrm rot="2700000">
              <a:off x="9603416" y="1955599"/>
              <a:ext cx="492388" cy="492388"/>
            </a:xfrm>
            <a:prstGeom prst="ellipse">
              <a:avLst/>
            </a:prstGeom>
            <a:solidFill>
              <a:srgbClr val="0070C0"/>
            </a:solidFill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545610" y="2034116"/>
              <a:ext cx="599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>
                      <a:lumMod val="95000"/>
                    </a:schemeClr>
                  </a:solidFill>
                  <a:latin typeface="Diavlo Medium" panose="02000000000000000000" pitchFamily="50" charset="0"/>
                  <a:ea typeface="Roboto" panose="02000000000000000000" pitchFamily="2" charset="0"/>
                </a:rPr>
                <a:t>02</a:t>
              </a:r>
              <a:endParaRPr lang="id-ID" b="1" dirty="0">
                <a:solidFill>
                  <a:schemeClr val="bg1">
                    <a:lumMod val="95000"/>
                  </a:schemeClr>
                </a:solidFill>
                <a:latin typeface="Diavlo Medium" panose="02000000000000000000" pitchFamily="50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0644" y="1868824"/>
            <a:ext cx="599208" cy="492388"/>
            <a:chOff x="10716797" y="5108091"/>
            <a:chExt cx="599208" cy="492388"/>
          </a:xfrm>
        </p:grpSpPr>
        <p:sp>
          <p:nvSpPr>
            <p:cNvPr id="28" name="Oval 27"/>
            <p:cNvSpPr/>
            <p:nvPr/>
          </p:nvSpPr>
          <p:spPr>
            <a:xfrm rot="5191545">
              <a:off x="10774955" y="5108091"/>
              <a:ext cx="492388" cy="492388"/>
            </a:xfrm>
            <a:prstGeom prst="ellipse">
              <a:avLst/>
            </a:prstGeom>
            <a:solidFill>
              <a:srgbClr val="CC0099"/>
            </a:solidFill>
            <a:ln w="508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716797" y="5178591"/>
              <a:ext cx="599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chemeClr val="bg1">
                      <a:lumMod val="95000"/>
                    </a:schemeClr>
                  </a:solidFill>
                  <a:latin typeface="Diavlo Medium" panose="02000000000000000000" pitchFamily="50" charset="0"/>
                  <a:ea typeface="Roboto" panose="02000000000000000000" pitchFamily="2" charset="0"/>
                </a:rPr>
                <a:t>01</a:t>
              </a:r>
              <a:endParaRPr lang="id-ID" b="1" dirty="0">
                <a:solidFill>
                  <a:schemeClr val="bg1">
                    <a:lumMod val="95000"/>
                  </a:schemeClr>
                </a:solidFill>
                <a:latin typeface="Diavlo Medium" panose="02000000000000000000" pitchFamily="50" charset="0"/>
                <a:ea typeface="Roboto" panose="02000000000000000000" pitchFamily="2" charset="0"/>
              </a:endParaRPr>
            </a:p>
          </p:txBody>
        </p:sp>
      </p:grpSp>
      <p:sp>
        <p:nvSpPr>
          <p:cNvPr id="38" name="Straight Connector 37"/>
          <p:cNvSpPr/>
          <p:nvPr/>
        </p:nvSpPr>
        <p:spPr>
          <a:xfrm>
            <a:off x="5023121" y="4933684"/>
            <a:ext cx="590731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Straight Connector 38"/>
          <p:cNvSpPr/>
          <p:nvPr/>
        </p:nvSpPr>
        <p:spPr>
          <a:xfrm>
            <a:off x="5045286" y="4215549"/>
            <a:ext cx="5907314" cy="0"/>
          </a:xfrm>
          <a:prstGeom prst="line">
            <a:avLst/>
          </a:prstGeom>
          <a:ln>
            <a:solidFill>
              <a:srgbClr val="CC0099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Straight Connector 40"/>
          <p:cNvSpPr/>
          <p:nvPr/>
        </p:nvSpPr>
        <p:spPr>
          <a:xfrm>
            <a:off x="5032499" y="5643227"/>
            <a:ext cx="590731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934820" y="3818478"/>
            <a:ext cx="4666151" cy="583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cs-CZ" sz="3200" b="1" dirty="0" smtClean="0">
                <a:solidFill>
                  <a:srgbClr val="CC0099"/>
                </a:solidFill>
                <a:ea typeface="Roboto" panose="02000000000000000000" pitchFamily="2" charset="0"/>
                <a:cs typeface="Arial" panose="020B0604020202020204" pitchFamily="34" charset="0"/>
              </a:rPr>
              <a:t>NEW EXPERIENCE</a:t>
            </a:r>
            <a:endParaRPr lang="en-US" sz="3200" b="1" dirty="0">
              <a:solidFill>
                <a:srgbClr val="CC0099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934820" y="4499311"/>
            <a:ext cx="3683513" cy="505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cs-CZ" sz="3200" b="1" dirty="0" smtClean="0">
                <a:solidFill>
                  <a:srgbClr val="0070C0"/>
                </a:solidFill>
                <a:ea typeface="Roboto" panose="02000000000000000000" pitchFamily="2" charset="0"/>
                <a:cs typeface="Arial" panose="020B0604020202020204" pitchFamily="34" charset="0"/>
              </a:rPr>
              <a:t>BETTER ENGLISH</a:t>
            </a:r>
            <a:endParaRPr lang="en-US" sz="3200" b="1" dirty="0">
              <a:solidFill>
                <a:srgbClr val="0070C0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934820" y="5209160"/>
            <a:ext cx="6935914" cy="502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d-ID" sz="3200" b="1" dirty="0" smtClean="0">
                <a:solidFill>
                  <a:srgbClr val="FFC000"/>
                </a:solidFill>
                <a:ea typeface="Roboto" panose="02000000000000000000" pitchFamily="2" charset="0"/>
                <a:cs typeface="Arial" panose="020B0604020202020204" pitchFamily="34" charset="0"/>
              </a:rPr>
              <a:t>AWARENESS OF EUROPEAN CULTURES</a:t>
            </a:r>
            <a:endParaRPr lang="en-US" sz="3200" b="1" dirty="0">
              <a:solidFill>
                <a:srgbClr val="FFC000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90308" y="373981"/>
            <a:ext cx="11785318" cy="136191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5500" b="1" dirty="0" smtClean="0">
                <a:solidFill>
                  <a:srgbClr val="0070C0"/>
                </a:solidFill>
                <a:latin typeface="+mn-lt"/>
              </a:rPr>
              <a:t>WHAT DID THE PROJECT BRING TO US?</a:t>
            </a:r>
            <a:endParaRPr lang="en-US" sz="5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build="p"/>
      <p:bldP spid="410" grpId="0" build="p"/>
      <p:bldP spid="45" grpId="0"/>
      <p:bldP spid="46" grpId="0"/>
      <p:bldP spid="47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0" y="-3589"/>
            <a:ext cx="14548227" cy="6952891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1631571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1571277" y="1514293"/>
            <a:ext cx="2310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 smtClean="0">
                <a:solidFill>
                  <a:schemeClr val="bg1"/>
                </a:solidFill>
              </a:rPr>
              <a:t>?</a:t>
            </a:r>
            <a:endParaRPr lang="cs-CZ" sz="20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7943" y="1604615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AND WHAT ELSE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25859" y="1761603"/>
            <a:ext cx="7604109" cy="203132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400" b="1" dirty="0" smtClean="0">
                <a:solidFill>
                  <a:srgbClr val="0070C0"/>
                </a:solidFill>
                <a:latin typeface="+mn-lt"/>
              </a:rPr>
              <a:t>DID  THE</a:t>
            </a:r>
            <a:endParaRPr lang="en-US" sz="9600" b="1" dirty="0">
              <a:solidFill>
                <a:srgbClr val="0070C0"/>
              </a:solidFill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14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4857943" y="3227388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PROJECT </a:t>
            </a:r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BRING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911412" y="4011531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TO </a:t>
            </a:r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US?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build="p"/>
      <p:bldP spid="12" grpId="0" build="p"/>
      <p:bldP spid="22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r="16353" b="11389"/>
          <a:stretch/>
        </p:blipFill>
        <p:spPr>
          <a:xfrm>
            <a:off x="-367825" y="-183359"/>
            <a:ext cx="13138484" cy="7378244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2465764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912345" y="2986009"/>
            <a:ext cx="42799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b="1" dirty="0" smtClean="0">
                <a:solidFill>
                  <a:schemeClr val="bg1"/>
                </a:solidFill>
              </a:rPr>
              <a:t>17</a:t>
            </a:r>
            <a:endParaRPr lang="cs-CZ" sz="15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30948" y="2981802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KM BY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15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7930948" y="3728945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PLANE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Freeform 40"/>
          <p:cNvSpPr>
            <a:spLocks noChangeAspect="1"/>
          </p:cNvSpPr>
          <p:nvPr/>
        </p:nvSpPr>
        <p:spPr>
          <a:xfrm rot="18847094">
            <a:off x="3283363" y="2465765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25" name="TextovéPole 24"/>
          <p:cNvSpPr txBox="1"/>
          <p:nvPr/>
        </p:nvSpPr>
        <p:spPr>
          <a:xfrm>
            <a:off x="3392721" y="2986009"/>
            <a:ext cx="50361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b="1" dirty="0" smtClean="0">
                <a:solidFill>
                  <a:schemeClr val="bg1"/>
                </a:solidFill>
              </a:rPr>
              <a:t>606</a:t>
            </a:r>
            <a:endParaRPr lang="cs-CZ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build="p"/>
      <p:bldP spid="12" grpId="0" build="p"/>
      <p:bldP spid="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ullhdpictures.com/wp-content/uploads/2015/04/Good-Road-Wallpapers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324"/>
          <a:stretch/>
        </p:blipFill>
        <p:spPr bwMode="auto">
          <a:xfrm>
            <a:off x="-64294" y="-457199"/>
            <a:ext cx="12256294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662214" y="1872065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1375491" y="2296924"/>
            <a:ext cx="42799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b="1" dirty="0" smtClean="0">
                <a:solidFill>
                  <a:schemeClr val="bg1"/>
                </a:solidFill>
              </a:rPr>
              <a:t>50</a:t>
            </a:r>
            <a:endParaRPr lang="cs-CZ" sz="15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26200" y="2606321"/>
            <a:ext cx="7030184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DAYS ON</a:t>
            </a:r>
            <a:endParaRPr lang="en-US" sz="88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16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6498431" y="3566502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ROAD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build="p"/>
      <p:bldP spid="12" grpId="0" build="p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973"/>
            <a:ext cx="12211107" cy="8128001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662214" y="1872065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60422" y="3966644"/>
            <a:ext cx="7030184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ENJOYMENTS</a:t>
            </a:r>
            <a:endParaRPr lang="en-US" sz="88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17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1535064" y="1934355"/>
            <a:ext cx="42799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300" b="1" dirty="0" smtClean="0">
                <a:solidFill>
                  <a:schemeClr val="bg1"/>
                </a:solidFill>
              </a:rPr>
              <a:t>UN</a:t>
            </a:r>
            <a:endParaRPr lang="cs-CZ" sz="9300" b="1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543766" y="2897275"/>
            <a:ext cx="4279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chemeClr val="bg1"/>
                </a:solidFill>
              </a:rPr>
              <a:t>COU</a:t>
            </a:r>
            <a:endParaRPr lang="cs-CZ" sz="6600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535064" y="3553954"/>
            <a:ext cx="4279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chemeClr val="bg1"/>
                </a:solidFill>
              </a:rPr>
              <a:t>TED</a:t>
            </a:r>
            <a:endParaRPr lang="cs-CZ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build="p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30" y="-648437"/>
            <a:ext cx="13229810" cy="8819874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-147441" y="1757449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386916" y="2277694"/>
            <a:ext cx="42799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b="1" dirty="0" smtClean="0">
                <a:solidFill>
                  <a:schemeClr val="bg1"/>
                </a:solidFill>
              </a:rPr>
              <a:t>10</a:t>
            </a:r>
            <a:endParaRPr lang="cs-CZ" sz="15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26135" y="1858736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BIG THANKS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18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7113528" y="2719718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TO LATVIAN 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Freeform 40"/>
          <p:cNvSpPr>
            <a:spLocks noChangeAspect="1"/>
          </p:cNvSpPr>
          <p:nvPr/>
        </p:nvSpPr>
        <p:spPr>
          <a:xfrm rot="18847094">
            <a:off x="2757934" y="1757450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25" name="TextovéPole 24"/>
          <p:cNvSpPr txBox="1"/>
          <p:nvPr/>
        </p:nvSpPr>
        <p:spPr>
          <a:xfrm>
            <a:off x="2866753" y="2277694"/>
            <a:ext cx="50361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b="1" dirty="0" smtClean="0">
                <a:solidFill>
                  <a:schemeClr val="bg1"/>
                </a:solidFill>
              </a:rPr>
              <a:t>000</a:t>
            </a:r>
            <a:endParaRPr lang="cs-CZ" sz="15000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113528" y="3603233"/>
            <a:ext cx="7030184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TEAM FOR WRITING</a:t>
            </a:r>
            <a:endParaRPr lang="en-US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13528" y="4161840"/>
            <a:ext cx="7030184" cy="10064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THIS PROJECT</a:t>
            </a:r>
            <a:endParaRPr lang="en-US" sz="66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build="p"/>
      <p:bldP spid="12" grpId="0" build="p"/>
      <p:bldP spid="22" grpId="0"/>
      <p:bldP spid="21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0"/>
            <a:ext cx="12192000" cy="6858000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1631571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1461402" y="1537884"/>
            <a:ext cx="2310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25859" y="1253213"/>
            <a:ext cx="7030184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EUROPEAN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0366" y="2019007"/>
            <a:ext cx="7604109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COUNTRIES</a:t>
            </a:r>
            <a:endParaRPr lang="en-US" sz="7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4825859" y="2863901"/>
            <a:ext cx="7604109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 THIS PROJECT</a:t>
            </a:r>
            <a:endParaRPr lang="en-US" sz="7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build="p"/>
      <p:bldP spid="12" grpId="0" build="p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19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535064" y="3553954"/>
            <a:ext cx="4279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 smtClean="0">
                <a:solidFill>
                  <a:schemeClr val="bg1"/>
                </a:solidFill>
                <a:latin typeface="Titillium Bd" panose="00000800000000000000" pitchFamily="50" charset="-18"/>
              </a:rPr>
              <a:t>TED</a:t>
            </a:r>
            <a:endParaRPr lang="cs-CZ" sz="7200" dirty="0">
              <a:solidFill>
                <a:schemeClr val="bg1"/>
              </a:solidFill>
              <a:latin typeface="Titillium Bd" panose="00000800000000000000" pitchFamily="50" charset="-1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28" y="1322207"/>
            <a:ext cx="4258131" cy="425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7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1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10" name="Subtitle 2"/>
          <p:cNvSpPr>
            <a:spLocks noGrp="1"/>
          </p:cNvSpPr>
          <p:nvPr>
            <p:ph type="subTitle" idx="1"/>
          </p:nvPr>
        </p:nvSpPr>
        <p:spPr>
          <a:xfrm>
            <a:off x="219075" y="6510338"/>
            <a:ext cx="1946275" cy="285750"/>
          </a:xfrm>
        </p:spPr>
        <p:txBody>
          <a:bodyPr rtlCol="0">
            <a:sp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11" name="Content Placeholder 7"/>
          <p:cNvSpPr txBox="1">
            <a:spLocks/>
          </p:cNvSpPr>
          <p:nvPr/>
        </p:nvSpPr>
        <p:spPr>
          <a:xfrm>
            <a:off x="704850" y="190447"/>
            <a:ext cx="6034087" cy="133882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5400" b="1" dirty="0" smtClean="0">
                <a:solidFill>
                  <a:srgbClr val="0070C0"/>
                </a:solidFill>
              </a:rPr>
              <a:t>WHERE</a:t>
            </a:r>
            <a:endParaRPr lang="en-US" sz="5400" b="1" dirty="0" smtClean="0">
              <a:solidFill>
                <a:srgbClr val="0070C0"/>
              </a:solidFill>
            </a:endParaRPr>
          </a:p>
        </p:txBody>
      </p:sp>
      <p:sp>
        <p:nvSpPr>
          <p:cNvPr id="412" name="Title 1"/>
          <p:cNvSpPr txBox="1">
            <a:spLocks/>
          </p:cNvSpPr>
          <p:nvPr/>
        </p:nvSpPr>
        <p:spPr>
          <a:xfrm>
            <a:off x="561975" y="2018128"/>
            <a:ext cx="2890838" cy="3635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rot="13500000">
            <a:off x="897732" y="3133346"/>
            <a:ext cx="1697038" cy="1698625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18" name="Freeform 17"/>
          <p:cNvSpPr/>
          <p:nvPr/>
        </p:nvSpPr>
        <p:spPr>
          <a:xfrm rot="2700000">
            <a:off x="9462294" y="3185102"/>
            <a:ext cx="1697038" cy="1698625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chemeClr val="accent6">
              <a:alpha val="85000"/>
            </a:scheme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19" name="Freeform 18"/>
          <p:cNvSpPr/>
          <p:nvPr/>
        </p:nvSpPr>
        <p:spPr>
          <a:xfrm rot="2700000">
            <a:off x="2703513" y="3153190"/>
            <a:ext cx="1697038" cy="1697037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1697566" y="848783"/>
                </a:moveTo>
                <a:cubicBezTo>
                  <a:pt x="1697566" y="1317553"/>
                  <a:pt x="1317553" y="1697566"/>
                  <a:pt x="848783" y="1697566"/>
                </a:cubicBezTo>
                <a:lnTo>
                  <a:pt x="0" y="1697566"/>
                </a:lnTo>
                <a:lnTo>
                  <a:pt x="0" y="848783"/>
                </a:lnTo>
                <a:cubicBezTo>
                  <a:pt x="0" y="380013"/>
                  <a:pt x="380013" y="0"/>
                  <a:pt x="848783" y="0"/>
                </a:cubicBezTo>
                <a:cubicBezTo>
                  <a:pt x="1317553" y="0"/>
                  <a:pt x="1697566" y="380013"/>
                  <a:pt x="1697566" y="848783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4" rIns="370524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20" name="Freeform 19"/>
          <p:cNvSpPr/>
          <p:nvPr/>
        </p:nvSpPr>
        <p:spPr>
          <a:xfrm rot="2700000">
            <a:off x="7664450" y="3153190"/>
            <a:ext cx="1697038" cy="1697038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21" name="Oval 20"/>
          <p:cNvSpPr>
            <a:spLocks/>
          </p:cNvSpPr>
          <p:nvPr/>
        </p:nvSpPr>
        <p:spPr>
          <a:xfrm>
            <a:off x="1146175" y="3375440"/>
            <a:ext cx="1187450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" name="Oval 21"/>
          <p:cNvSpPr>
            <a:spLocks/>
          </p:cNvSpPr>
          <p:nvPr/>
        </p:nvSpPr>
        <p:spPr>
          <a:xfrm>
            <a:off x="2954338" y="3394490"/>
            <a:ext cx="1189037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3" name="Oval 22"/>
          <p:cNvSpPr>
            <a:spLocks/>
          </p:cNvSpPr>
          <p:nvPr/>
        </p:nvSpPr>
        <p:spPr>
          <a:xfrm>
            <a:off x="7932738" y="3394490"/>
            <a:ext cx="1187450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4" name="Oval 23"/>
          <p:cNvSpPr>
            <a:spLocks/>
          </p:cNvSpPr>
          <p:nvPr/>
        </p:nvSpPr>
        <p:spPr>
          <a:xfrm>
            <a:off x="9732963" y="3394490"/>
            <a:ext cx="1189037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5200" y="4935321"/>
            <a:ext cx="1511300" cy="1204913"/>
            <a:chOff x="1190112" y="3349172"/>
            <a:chExt cx="1510583" cy="1204776"/>
          </a:xfrm>
        </p:grpSpPr>
        <p:cxnSp>
          <p:nvCxnSpPr>
            <p:cNvPr id="26" name="Straight Connector 25"/>
            <p:cNvCxnSpPr/>
            <p:nvPr/>
          </p:nvCxnSpPr>
          <p:spPr>
            <a:xfrm rot="5400000" flipV="1">
              <a:off x="1735082" y="3562667"/>
              <a:ext cx="431751" cy="476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1190112" y="3868226"/>
              <a:ext cx="1510583" cy="685722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FRANCE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662236" y="4935321"/>
            <a:ext cx="1717677" cy="1204913"/>
            <a:chOff x="1096493" y="3349172"/>
            <a:chExt cx="1716863" cy="1204776"/>
          </a:xfrm>
        </p:grpSpPr>
        <p:cxnSp>
          <p:nvCxnSpPr>
            <p:cNvPr id="30" name="Straight Connector 29"/>
            <p:cNvCxnSpPr/>
            <p:nvPr/>
          </p:nvCxnSpPr>
          <p:spPr>
            <a:xfrm rot="5400000" flipV="1">
              <a:off x="1735082" y="3562667"/>
              <a:ext cx="431751" cy="476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1096493" y="3868226"/>
              <a:ext cx="1716863" cy="685722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PORTUGAL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7756525" y="4935321"/>
            <a:ext cx="1511300" cy="1204913"/>
            <a:chOff x="1190112" y="3349172"/>
            <a:chExt cx="1510583" cy="1204776"/>
          </a:xfrm>
        </p:grpSpPr>
        <p:cxnSp>
          <p:nvCxnSpPr>
            <p:cNvPr id="33" name="Straight Connector 32"/>
            <p:cNvCxnSpPr/>
            <p:nvPr/>
          </p:nvCxnSpPr>
          <p:spPr>
            <a:xfrm rot="5400000" flipV="1">
              <a:off x="1735082" y="3562667"/>
              <a:ext cx="431751" cy="476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1190112" y="3868226"/>
              <a:ext cx="1510583" cy="685722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BULGARIA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9547225" y="4935321"/>
            <a:ext cx="1511300" cy="1204913"/>
            <a:chOff x="1190112" y="3349172"/>
            <a:chExt cx="1510583" cy="1204776"/>
          </a:xfrm>
        </p:grpSpPr>
        <p:cxnSp>
          <p:nvCxnSpPr>
            <p:cNvPr id="36" name="Straight Connector 35"/>
            <p:cNvCxnSpPr/>
            <p:nvPr/>
          </p:nvCxnSpPr>
          <p:spPr>
            <a:xfrm rot="5400000" flipV="1">
              <a:off x="1735082" y="3562667"/>
              <a:ext cx="431751" cy="476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1190112" y="3868226"/>
              <a:ext cx="1510583" cy="685722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SPAIN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1377950" y="5720469"/>
            <a:ext cx="9391650" cy="655637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endParaRPr lang="id-ID" sz="1100" dirty="0">
              <a:solidFill>
                <a:schemeClr val="bg2">
                  <a:lumMod val="25000"/>
                </a:schemeClr>
              </a:solidFill>
              <a:ea typeface="Roboto" panose="02000000000000000000" pitchFamily="2" charset="0"/>
            </a:endParaRPr>
          </a:p>
        </p:txBody>
      </p:sp>
      <p:sp>
        <p:nvSpPr>
          <p:cNvPr id="39" name="Freeform 38"/>
          <p:cNvSpPr/>
          <p:nvPr/>
        </p:nvSpPr>
        <p:spPr>
          <a:xfrm rot="2700000">
            <a:off x="5926931" y="3134934"/>
            <a:ext cx="1698625" cy="1697038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chemeClr val="bg2">
              <a:lumMod val="25000"/>
              <a:alpha val="85000"/>
            </a:scheme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41" name="Freeform 40"/>
          <p:cNvSpPr/>
          <p:nvPr/>
        </p:nvSpPr>
        <p:spPr>
          <a:xfrm rot="13500000">
            <a:off x="4456906" y="3134934"/>
            <a:ext cx="1698625" cy="1697038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chemeClr val="bg2">
              <a:lumMod val="50000"/>
              <a:alpha val="85000"/>
            </a:scheme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42" name="Oval 41"/>
          <p:cNvSpPr>
            <a:spLocks/>
          </p:cNvSpPr>
          <p:nvPr/>
        </p:nvSpPr>
        <p:spPr>
          <a:xfrm>
            <a:off x="4699000" y="3377028"/>
            <a:ext cx="1187450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3" name="Oval 42"/>
          <p:cNvSpPr>
            <a:spLocks/>
          </p:cNvSpPr>
          <p:nvPr/>
        </p:nvSpPr>
        <p:spPr>
          <a:xfrm>
            <a:off x="6203950" y="3377028"/>
            <a:ext cx="1187450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565650" y="4917859"/>
            <a:ext cx="1509713" cy="1204912"/>
            <a:chOff x="1190112" y="3349172"/>
            <a:chExt cx="1510583" cy="1204776"/>
          </a:xfrm>
        </p:grpSpPr>
        <p:cxnSp>
          <p:nvCxnSpPr>
            <p:cNvPr id="45" name="Straight Connector 44"/>
            <p:cNvCxnSpPr/>
            <p:nvPr/>
          </p:nvCxnSpPr>
          <p:spPr>
            <a:xfrm rot="5400000" flipV="1">
              <a:off x="1735882" y="3562664"/>
              <a:ext cx="431751" cy="476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ontent Placeholder 2"/>
            <p:cNvSpPr txBox="1">
              <a:spLocks/>
            </p:cNvSpPr>
            <p:nvPr/>
          </p:nvSpPr>
          <p:spPr>
            <a:xfrm>
              <a:off x="1190112" y="3868225"/>
              <a:ext cx="1510583" cy="685723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GERMANY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6059488" y="4917859"/>
            <a:ext cx="1511300" cy="1204912"/>
            <a:chOff x="1190112" y="3349172"/>
            <a:chExt cx="1510583" cy="1204776"/>
          </a:xfrm>
        </p:grpSpPr>
        <p:cxnSp>
          <p:nvCxnSpPr>
            <p:cNvPr id="48" name="Straight Connector 47"/>
            <p:cNvCxnSpPr/>
            <p:nvPr/>
          </p:nvCxnSpPr>
          <p:spPr>
            <a:xfrm rot="5400000" flipV="1">
              <a:off x="1735081" y="3562668"/>
              <a:ext cx="431751" cy="476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1190112" y="3868225"/>
              <a:ext cx="1510583" cy="685723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TURKEY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58" name="Freeform 17"/>
          <p:cNvSpPr/>
          <p:nvPr/>
        </p:nvSpPr>
        <p:spPr>
          <a:xfrm rot="8106026">
            <a:off x="5194300" y="1569249"/>
            <a:ext cx="1697038" cy="1698625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CC0099">
              <a:alpha val="84706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59" name="Oval 23"/>
          <p:cNvSpPr>
            <a:spLocks/>
          </p:cNvSpPr>
          <p:nvPr/>
        </p:nvSpPr>
        <p:spPr>
          <a:xfrm>
            <a:off x="5451580" y="1824836"/>
            <a:ext cx="1189037" cy="1187450"/>
          </a:xfrm>
          <a:prstGeom prst="ellipse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60" name="Group 34"/>
          <p:cNvGrpSpPr>
            <a:grpSpLocks/>
          </p:cNvGrpSpPr>
          <p:nvPr/>
        </p:nvGrpSpPr>
        <p:grpSpPr bwMode="auto">
          <a:xfrm rot="10800000">
            <a:off x="5249581" y="512799"/>
            <a:ext cx="1511300" cy="948889"/>
            <a:chOff x="5285315" y="2802014"/>
            <a:chExt cx="1510583" cy="948781"/>
          </a:xfrm>
        </p:grpSpPr>
        <p:cxnSp>
          <p:nvCxnSpPr>
            <p:cNvPr id="61" name="Straight Connector 35"/>
            <p:cNvCxnSpPr/>
            <p:nvPr/>
          </p:nvCxnSpPr>
          <p:spPr>
            <a:xfrm rot="5400000" flipV="1">
              <a:off x="5810989" y="3015509"/>
              <a:ext cx="431751" cy="476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ontent Placeholder 2"/>
            <p:cNvSpPr txBox="1">
              <a:spLocks/>
            </p:cNvSpPr>
            <p:nvPr/>
          </p:nvSpPr>
          <p:spPr>
            <a:xfrm rot="10800000">
              <a:off x="5285315" y="3065073"/>
              <a:ext cx="1510583" cy="685722"/>
            </a:xfrm>
            <a:prstGeom prst="rect">
              <a:avLst/>
            </a:prstGeom>
          </p:spPr>
          <p:txBody>
            <a:bodyPr/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cs-CZ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LATVIA</a:t>
              </a:r>
              <a:endPara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Content Placeholder 7"/>
          <p:cNvSpPr txBox="1">
            <a:spLocks/>
          </p:cNvSpPr>
          <p:nvPr/>
        </p:nvSpPr>
        <p:spPr>
          <a:xfrm>
            <a:off x="718879" y="679300"/>
            <a:ext cx="6034087" cy="133882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5400" b="1" dirty="0" smtClean="0">
                <a:solidFill>
                  <a:srgbClr val="0070C0"/>
                </a:solidFill>
              </a:rPr>
              <a:t>WERE WE?</a:t>
            </a:r>
            <a:endParaRPr lang="en-US" sz="5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1" presetClass="entr" presetSubtype="1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build="p"/>
      <p:bldP spid="410" grpId="0" build="p"/>
      <p:bldP spid="411" grpId="0"/>
      <p:bldP spid="412" grpId="0"/>
      <p:bldP spid="21" grpId="0" animBg="1"/>
      <p:bldP spid="22" grpId="0" animBg="1"/>
      <p:bldP spid="23" grpId="0" animBg="1"/>
      <p:bldP spid="24" grpId="0" animBg="1"/>
      <p:bldP spid="38" grpId="0"/>
      <p:bldP spid="42" grpId="0" animBg="1"/>
      <p:bldP spid="43" grpId="0" animBg="1"/>
      <p:bldP spid="59" grpId="0" animBg="1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0"/>
            <a:ext cx="12192000" cy="6858000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1631571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773037" y="1635991"/>
            <a:ext cx="38752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 smtClean="0">
                <a:solidFill>
                  <a:schemeClr val="bg1"/>
                </a:solidFill>
              </a:rPr>
              <a:t>34</a:t>
            </a:r>
            <a:endParaRPr lang="cs-CZ" sz="20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0365" y="1199467"/>
            <a:ext cx="7698249" cy="10064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CZECH STUDENTS </a:t>
            </a:r>
            <a:endParaRPr lang="en-US" sz="66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0366" y="1969359"/>
            <a:ext cx="7604109" cy="113107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5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AND TEACHERS</a:t>
            </a:r>
            <a:endParaRPr lang="en-US" sz="75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3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4825859" y="2769258"/>
            <a:ext cx="7604109" cy="126957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3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ON THE ROAD</a:t>
            </a:r>
            <a:endParaRPr lang="en-US" sz="83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build="p"/>
      <p:bldP spid="12" grpId="0" build="p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" y="0"/>
            <a:ext cx="12195707" cy="6860976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1631571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1401022" y="1537884"/>
            <a:ext cx="2310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 smtClean="0">
                <a:solidFill>
                  <a:schemeClr val="bg1"/>
                </a:solidFill>
              </a:rPr>
              <a:t>1</a:t>
            </a:r>
            <a:endParaRPr lang="cs-CZ" sz="20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25859" y="1253213"/>
            <a:ext cx="7030184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MEETING IN THE </a:t>
            </a:r>
            <a:endParaRPr lang="en-US" sz="7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0366" y="2019007"/>
            <a:ext cx="7604109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CZECH REPUBLIC</a:t>
            </a:r>
            <a:endParaRPr lang="en-US" sz="7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4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6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build="p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" y="0"/>
            <a:ext cx="12195707" cy="6860976"/>
          </a:xfrm>
          <a:prstGeom prst="rect">
            <a:avLst/>
          </a:prstGeom>
        </p:spPr>
      </p:pic>
      <p:sp>
        <p:nvSpPr>
          <p:cNvPr id="5" name="Freeform 40"/>
          <p:cNvSpPr>
            <a:spLocks noChangeAspect="1"/>
          </p:cNvSpPr>
          <p:nvPr/>
        </p:nvSpPr>
        <p:spPr>
          <a:xfrm rot="18847094">
            <a:off x="377988" y="1631571"/>
            <a:ext cx="3686016" cy="3682572"/>
          </a:xfrm>
          <a:custGeom>
            <a:avLst/>
            <a:gdLst>
              <a:gd name="connsiteX0" fmla="*/ 0 w 1697566"/>
              <a:gd name="connsiteY0" fmla="*/ 848783 h 1697566"/>
              <a:gd name="connsiteX1" fmla="*/ 848783 w 1697566"/>
              <a:gd name="connsiteY1" fmla="*/ 0 h 1697566"/>
              <a:gd name="connsiteX2" fmla="*/ 1697566 w 1697566"/>
              <a:gd name="connsiteY2" fmla="*/ 0 h 1697566"/>
              <a:gd name="connsiteX3" fmla="*/ 1697566 w 1697566"/>
              <a:gd name="connsiteY3" fmla="*/ 848783 h 1697566"/>
              <a:gd name="connsiteX4" fmla="*/ 848783 w 1697566"/>
              <a:gd name="connsiteY4" fmla="*/ 1697566 h 1697566"/>
              <a:gd name="connsiteX5" fmla="*/ 0 w 1697566"/>
              <a:gd name="connsiteY5" fmla="*/ 848783 h 16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566" h="1697566">
                <a:moveTo>
                  <a:pt x="0" y="848783"/>
                </a:moveTo>
                <a:cubicBezTo>
                  <a:pt x="0" y="380013"/>
                  <a:pt x="380013" y="0"/>
                  <a:pt x="848783" y="0"/>
                </a:cubicBezTo>
                <a:lnTo>
                  <a:pt x="1697566" y="0"/>
                </a:lnTo>
                <a:lnTo>
                  <a:pt x="1697566" y="848783"/>
                </a:lnTo>
                <a:cubicBezTo>
                  <a:pt x="1697566" y="1317553"/>
                  <a:pt x="1317553" y="1697566"/>
                  <a:pt x="848783" y="1697566"/>
                </a:cubicBezTo>
                <a:cubicBezTo>
                  <a:pt x="380013" y="1697566"/>
                  <a:pt x="0" y="1317553"/>
                  <a:pt x="0" y="848783"/>
                </a:cubicBezTo>
                <a:close/>
              </a:path>
            </a:pathLst>
          </a:custGeom>
          <a:solidFill>
            <a:srgbClr val="0070C0">
              <a:alpha val="83000"/>
            </a:srgbClr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0523" tIns="370523" rIns="370523" bIns="370523" spcCol="1270" anchor="ctr"/>
          <a:lstStyle/>
          <a:p>
            <a:pPr algn="ctr" defTabSz="1422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3200"/>
          </a:p>
        </p:txBody>
      </p:sp>
      <p:sp>
        <p:nvSpPr>
          <p:cNvPr id="6" name="TextovéPole 5"/>
          <p:cNvSpPr txBox="1"/>
          <p:nvPr/>
        </p:nvSpPr>
        <p:spPr>
          <a:xfrm>
            <a:off x="831681" y="1557519"/>
            <a:ext cx="35628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b="1" dirty="0" smtClean="0">
                <a:solidFill>
                  <a:schemeClr val="bg1"/>
                </a:solidFill>
              </a:rPr>
              <a:t>33</a:t>
            </a:r>
            <a:endParaRPr lang="cs-CZ" sz="20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25859" y="1253213"/>
            <a:ext cx="7030184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TEACHERS AND</a:t>
            </a:r>
            <a:endParaRPr lang="en-US" sz="7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0366" y="2019007"/>
            <a:ext cx="7604109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STUDENTS</a:t>
            </a:r>
            <a:r>
              <a:rPr lang="cs-CZ" sz="72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sz="7200" b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Connector 400"/>
          <p:cNvCxnSpPr/>
          <p:nvPr/>
        </p:nvCxnSpPr>
        <p:spPr>
          <a:xfrm>
            <a:off x="0" y="6461125"/>
            <a:ext cx="12192000" cy="0"/>
          </a:xfrm>
          <a:prstGeom prst="line">
            <a:avLst/>
          </a:prstGeom>
          <a:ln w="12700">
            <a:solidFill>
              <a:srgbClr val="0070C0"/>
            </a:solidFill>
            <a:prstDash val="sysDot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Off-page Connector 28"/>
          <p:cNvSpPr/>
          <p:nvPr/>
        </p:nvSpPr>
        <p:spPr>
          <a:xfrm>
            <a:off x="11598275" y="6246813"/>
            <a:ext cx="377825" cy="4222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507788" y="6289675"/>
            <a:ext cx="538162" cy="3143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5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9075" y="6510338"/>
            <a:ext cx="1946275" cy="285750"/>
          </a:xfrm>
          <a:prstGeom prst="rect">
            <a:avLst/>
          </a:prstGeom>
        </p:spPr>
        <p:txBody>
          <a:bodyPr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 smtClean="0">
                <a:solidFill>
                  <a:srgbClr val="0070C0"/>
                </a:solidFill>
                <a:latin typeface="+mj-lt"/>
              </a:rPr>
              <a:t>www.sosgsm.cz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583238" y="6583363"/>
            <a:ext cx="1155700" cy="144462"/>
            <a:chOff x="7536566" y="6291405"/>
            <a:chExt cx="1154910" cy="144000"/>
          </a:xfrm>
        </p:grpSpPr>
        <p:sp>
          <p:nvSpPr>
            <p:cNvPr id="14" name="Oval 50"/>
            <p:cNvSpPr>
              <a:spLocks noChangeAspect="1"/>
            </p:cNvSpPr>
            <p:nvPr/>
          </p:nvSpPr>
          <p:spPr>
            <a:xfrm>
              <a:off x="7536566" y="6291405"/>
              <a:ext cx="144363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5" name="Oval 51"/>
            <p:cNvSpPr>
              <a:spLocks noChangeAspect="1"/>
            </p:cNvSpPr>
            <p:nvPr/>
          </p:nvSpPr>
          <p:spPr>
            <a:xfrm>
              <a:off x="7704726" y="6291405"/>
              <a:ext cx="144363" cy="14400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6" name="Oval 52"/>
            <p:cNvSpPr>
              <a:spLocks noChangeAspect="1"/>
            </p:cNvSpPr>
            <p:nvPr/>
          </p:nvSpPr>
          <p:spPr>
            <a:xfrm>
              <a:off x="7863367" y="6291405"/>
              <a:ext cx="144363" cy="144000"/>
            </a:xfrm>
            <a:prstGeom prst="ellipse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7" name="Oval 53"/>
            <p:cNvSpPr>
              <a:spLocks noChangeAspect="1"/>
            </p:cNvSpPr>
            <p:nvPr/>
          </p:nvSpPr>
          <p:spPr>
            <a:xfrm>
              <a:off x="8042632" y="6291405"/>
              <a:ext cx="142777" cy="144000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8" name="Oval 54"/>
            <p:cNvSpPr>
              <a:spLocks noChangeAspect="1"/>
            </p:cNvSpPr>
            <p:nvPr/>
          </p:nvSpPr>
          <p:spPr>
            <a:xfrm>
              <a:off x="8210792" y="6291405"/>
              <a:ext cx="144364" cy="144000"/>
            </a:xfrm>
            <a:prstGeom prst="ellipse">
              <a:avLst/>
            </a:pr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19" name="Oval 55"/>
            <p:cNvSpPr>
              <a:spLocks noChangeAspect="1"/>
            </p:cNvSpPr>
            <p:nvPr/>
          </p:nvSpPr>
          <p:spPr>
            <a:xfrm>
              <a:off x="8378952" y="6291405"/>
              <a:ext cx="144364" cy="144000"/>
            </a:xfrm>
            <a:prstGeom prst="ellipse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  <p:sp>
          <p:nvSpPr>
            <p:cNvPr id="20" name="Oval 56"/>
            <p:cNvSpPr>
              <a:spLocks noChangeAspect="1"/>
            </p:cNvSpPr>
            <p:nvPr/>
          </p:nvSpPr>
          <p:spPr>
            <a:xfrm>
              <a:off x="8547112" y="6291405"/>
              <a:ext cx="144364" cy="144000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45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3"/>
            <a:ext cx="12299258" cy="69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1" y="-17253"/>
            <a:ext cx="12349975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-8627"/>
            <a:ext cx="12314686" cy="69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183</Words>
  <Application>Microsoft Office PowerPoint</Application>
  <PresentationFormat>Vlastní</PresentationFormat>
  <Paragraphs>114</Paragraphs>
  <Slides>20</Slides>
  <Notes>6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Office</vt:lpstr>
      <vt:lpstr>OUR PARTICIPATION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Soňa</dc:creator>
  <cp:lastModifiedBy>SPŠP</cp:lastModifiedBy>
  <cp:revision>67</cp:revision>
  <dcterms:created xsi:type="dcterms:W3CDTF">2016-05-29T17:43:01Z</dcterms:created>
  <dcterms:modified xsi:type="dcterms:W3CDTF">2016-06-02T06:36:03Z</dcterms:modified>
</cp:coreProperties>
</file>