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57" r:id="rId3"/>
    <p:sldId id="259" r:id="rId4"/>
    <p:sldId id="267" r:id="rId5"/>
    <p:sldId id="26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70" r:id="rId15"/>
    <p:sldId id="271" r:id="rId16"/>
    <p:sldId id="272" r:id="rId17"/>
    <p:sldId id="273" r:id="rId1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413" autoAdjust="0"/>
    <p:restoredTop sz="94660"/>
  </p:normalViewPr>
  <p:slideViewPr>
    <p:cSldViewPr snapToGrid="0">
      <p:cViewPr varScale="1">
        <p:scale>
          <a:sx n="73" d="100"/>
          <a:sy n="73" d="100"/>
        </p:scale>
        <p:origin x="-59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0FB27-31EC-4A44-8DCA-E8BA5DA809E4}" type="datetimeFigureOut">
              <a:rPr lang="cs-CZ" smtClean="0"/>
              <a:pPr/>
              <a:t>8. 11. 2015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18937-F922-4C9D-AFF9-75B12BFF8DE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93419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0FB27-31EC-4A44-8DCA-E8BA5DA809E4}" type="datetimeFigureOut">
              <a:rPr lang="cs-CZ" smtClean="0"/>
              <a:pPr/>
              <a:t>8. 11. 2015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18937-F922-4C9D-AFF9-75B12BFF8DE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446967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0FB27-31EC-4A44-8DCA-E8BA5DA809E4}" type="datetimeFigureOut">
              <a:rPr lang="cs-CZ" smtClean="0"/>
              <a:pPr/>
              <a:t>8. 11. 2015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18937-F922-4C9D-AFF9-75B12BFF8DE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183315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0FB27-31EC-4A44-8DCA-E8BA5DA809E4}" type="datetimeFigureOut">
              <a:rPr lang="cs-CZ" smtClean="0"/>
              <a:pPr/>
              <a:t>8. 11. 2015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18937-F922-4C9D-AFF9-75B12BFF8DE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359248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0FB27-31EC-4A44-8DCA-E8BA5DA809E4}" type="datetimeFigureOut">
              <a:rPr lang="cs-CZ" smtClean="0"/>
              <a:pPr/>
              <a:t>8. 11. 2015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18937-F922-4C9D-AFF9-75B12BFF8DE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626093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0FB27-31EC-4A44-8DCA-E8BA5DA809E4}" type="datetimeFigureOut">
              <a:rPr lang="cs-CZ" smtClean="0"/>
              <a:pPr/>
              <a:t>8. 11. 2015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18937-F922-4C9D-AFF9-75B12BFF8DE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579992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0FB27-31EC-4A44-8DCA-E8BA5DA809E4}" type="datetimeFigureOut">
              <a:rPr lang="cs-CZ" smtClean="0"/>
              <a:pPr/>
              <a:t>8. 11. 2015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18937-F922-4C9D-AFF9-75B12BFF8DE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272248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0FB27-31EC-4A44-8DCA-E8BA5DA809E4}" type="datetimeFigureOut">
              <a:rPr lang="cs-CZ" smtClean="0"/>
              <a:pPr/>
              <a:t>8. 11. 2015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18937-F922-4C9D-AFF9-75B12BFF8DE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442906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0FB27-31EC-4A44-8DCA-E8BA5DA809E4}" type="datetimeFigureOut">
              <a:rPr lang="cs-CZ" smtClean="0"/>
              <a:pPr/>
              <a:t>8. 11. 2015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18937-F922-4C9D-AFF9-75B12BFF8DE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983442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0FB27-31EC-4A44-8DCA-E8BA5DA809E4}" type="datetimeFigureOut">
              <a:rPr lang="cs-CZ" smtClean="0"/>
              <a:pPr/>
              <a:t>8. 11. 2015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18937-F922-4C9D-AFF9-75B12BFF8DE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032122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0FB27-31EC-4A44-8DCA-E8BA5DA809E4}" type="datetimeFigureOut">
              <a:rPr lang="cs-CZ" smtClean="0"/>
              <a:pPr/>
              <a:t>8. 11. 2015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18937-F922-4C9D-AFF9-75B12BFF8DE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63405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60FB27-31EC-4A44-8DCA-E8BA5DA809E4}" type="datetimeFigureOut">
              <a:rPr lang="cs-CZ" smtClean="0"/>
              <a:pPr/>
              <a:t>8. 11. 2015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A18937-F922-4C9D-AFF9-75B12BFF8DE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545826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378825"/>
            <a:ext cx="121920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0" b="1" dirty="0" err="1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Weather</a:t>
            </a:r>
            <a:r>
              <a:rPr lang="cs-CZ" sz="200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cs-CZ" sz="20000" b="1" dirty="0" err="1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lores</a:t>
            </a:r>
            <a:endParaRPr lang="cs-CZ" sz="20000" b="1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3262" y="164257"/>
            <a:ext cx="8955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A lot </a:t>
            </a:r>
            <a:r>
              <a:rPr lang="cs-CZ" sz="3600" dirty="0" err="1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of</a:t>
            </a:r>
            <a:r>
              <a:rPr lang="cs-CZ" sz="3600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cs-CZ" sz="3600" dirty="0" err="1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mushrooms</a:t>
            </a:r>
            <a:r>
              <a:rPr lang="cs-CZ" sz="3600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 – a lot </a:t>
            </a:r>
            <a:r>
              <a:rPr lang="cs-CZ" sz="3600" dirty="0" err="1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of</a:t>
            </a:r>
            <a:r>
              <a:rPr lang="cs-CZ" sz="3600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…</a:t>
            </a:r>
            <a:endParaRPr lang="cs-CZ" sz="3600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553" y="2966966"/>
            <a:ext cx="3007150" cy="200791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65" y="4503722"/>
            <a:ext cx="3017166" cy="2210586"/>
          </a:xfrm>
          <a:prstGeom prst="rect">
            <a:avLst/>
          </a:prstGeom>
        </p:spPr>
      </p:pic>
      <p:pic>
        <p:nvPicPr>
          <p:cNvPr id="1026" name="Picture 2" descr="Ilustrační foto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8241"/>
          <a:stretch/>
        </p:blipFill>
        <p:spPr bwMode="auto">
          <a:xfrm>
            <a:off x="179838" y="1262979"/>
            <a:ext cx="3128836" cy="191858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159987" y="853892"/>
            <a:ext cx="29788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chemeClr val="bg1"/>
                </a:solidFill>
              </a:rPr>
              <a:t>a) </a:t>
            </a:r>
            <a:r>
              <a:rPr lang="cs-CZ" sz="2800" dirty="0" err="1" smtClean="0">
                <a:solidFill>
                  <a:schemeClr val="bg1"/>
                </a:solidFill>
              </a:rPr>
              <a:t>gales</a:t>
            </a:r>
            <a:r>
              <a:rPr lang="cs-CZ" sz="2800" dirty="0" smtClean="0">
                <a:solidFill>
                  <a:schemeClr val="bg1"/>
                </a:solidFill>
              </a:rPr>
              <a:t>.</a:t>
            </a:r>
            <a:endParaRPr lang="cs-CZ" sz="2800" dirty="0">
              <a:solidFill>
                <a:schemeClr val="bg1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3469603" y="2499393"/>
            <a:ext cx="32333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chemeClr val="bg1"/>
                </a:solidFill>
              </a:rPr>
              <a:t>b) </a:t>
            </a:r>
            <a:r>
              <a:rPr lang="cs-CZ" sz="2800" dirty="0" err="1" smtClean="0">
                <a:solidFill>
                  <a:schemeClr val="bg1"/>
                </a:solidFill>
              </a:rPr>
              <a:t>snowstorms</a:t>
            </a:r>
            <a:r>
              <a:rPr lang="cs-CZ" sz="2800" dirty="0" smtClean="0">
                <a:solidFill>
                  <a:schemeClr val="bg1"/>
                </a:solidFill>
              </a:rPr>
              <a:t>.</a:t>
            </a:r>
            <a:endParaRPr lang="cs-CZ" sz="2800" dirty="0">
              <a:solidFill>
                <a:schemeClr val="bg1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190396" y="4049298"/>
            <a:ext cx="19320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chemeClr val="bg1"/>
                </a:solidFill>
              </a:rPr>
              <a:t>c) </a:t>
            </a:r>
            <a:r>
              <a:rPr lang="cs-CZ" sz="2800" dirty="0" err="1" smtClean="0">
                <a:solidFill>
                  <a:schemeClr val="bg1"/>
                </a:solidFill>
              </a:rPr>
              <a:t>hail</a:t>
            </a:r>
            <a:r>
              <a:rPr lang="cs-CZ" sz="2800" dirty="0" smtClean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1835534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3469603" y="2499393"/>
            <a:ext cx="32333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chemeClr val="bg1"/>
                </a:solidFill>
              </a:rPr>
              <a:t>b) </a:t>
            </a:r>
            <a:r>
              <a:rPr lang="cs-CZ" sz="2800" dirty="0" err="1" smtClean="0">
                <a:solidFill>
                  <a:schemeClr val="bg1"/>
                </a:solidFill>
              </a:rPr>
              <a:t>snowstorms</a:t>
            </a:r>
            <a:r>
              <a:rPr lang="cs-CZ" sz="2800" dirty="0" smtClean="0">
                <a:solidFill>
                  <a:schemeClr val="bg1"/>
                </a:solidFill>
              </a:rPr>
              <a:t>.</a:t>
            </a:r>
            <a:endParaRPr lang="cs-CZ" sz="2800" dirty="0">
              <a:solidFill>
                <a:schemeClr val="bg1"/>
              </a:solidFill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553" y="2966966"/>
            <a:ext cx="3007150" cy="2007910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33262" y="164257"/>
            <a:ext cx="8955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A lot </a:t>
            </a:r>
            <a:r>
              <a:rPr lang="cs-CZ" sz="3600" dirty="0" err="1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of</a:t>
            </a:r>
            <a:r>
              <a:rPr lang="cs-CZ" sz="3600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cs-CZ" sz="3600" dirty="0" err="1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mushrooms</a:t>
            </a:r>
            <a:r>
              <a:rPr lang="cs-CZ" sz="3600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 – a lot </a:t>
            </a:r>
            <a:r>
              <a:rPr lang="cs-CZ" sz="3600" dirty="0" err="1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of</a:t>
            </a:r>
            <a:r>
              <a:rPr lang="cs-CZ" sz="3600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…</a:t>
            </a:r>
            <a:endParaRPr lang="cs-CZ" sz="3600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77520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44984" y="5552388"/>
            <a:ext cx="81778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3600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As long as </a:t>
            </a:r>
            <a:r>
              <a:rPr lang="cs-CZ" sz="3600" dirty="0" err="1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frogs</a:t>
            </a:r>
            <a:r>
              <a:rPr lang="cs-CZ" sz="3600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cs-CZ" sz="3600" dirty="0" err="1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stay</a:t>
            </a:r>
            <a:r>
              <a:rPr lang="cs-CZ" sz="3600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 in </a:t>
            </a:r>
            <a:r>
              <a:rPr lang="cs-CZ" sz="3600" dirty="0" err="1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the</a:t>
            </a:r>
            <a:r>
              <a:rPr lang="cs-CZ" sz="3600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cs-CZ" sz="3600" dirty="0" err="1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water</a:t>
            </a:r>
            <a:r>
              <a:rPr lang="cs-CZ" sz="3600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 – </a:t>
            </a:r>
            <a:r>
              <a:rPr lang="cs-CZ" sz="3600" dirty="0" err="1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even</a:t>
            </a:r>
            <a:r>
              <a:rPr lang="cs-CZ" sz="3600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cs-CZ" sz="3600" dirty="0" err="1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if</a:t>
            </a:r>
            <a:r>
              <a:rPr lang="cs-CZ" sz="3600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cs-CZ" sz="3600" dirty="0" err="1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the</a:t>
            </a:r>
            <a:r>
              <a:rPr lang="cs-CZ" sz="3600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cs-CZ" sz="3600" dirty="0" err="1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weather</a:t>
            </a:r>
            <a:r>
              <a:rPr lang="cs-CZ" sz="3600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cs-CZ" sz="3600" dirty="0" err="1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is</a:t>
            </a:r>
            <a:r>
              <a:rPr lang="cs-CZ" sz="3600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cs-CZ" sz="3600" dirty="0" err="1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cloudy</a:t>
            </a:r>
            <a:r>
              <a:rPr lang="cs-CZ" sz="3600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…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60" y="2690276"/>
            <a:ext cx="2827867" cy="1590675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300" y="4881112"/>
            <a:ext cx="2862472" cy="1789045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61" y="437274"/>
            <a:ext cx="3137777" cy="1719330"/>
          </a:xfrm>
          <a:prstGeom prst="rect">
            <a:avLst/>
          </a:prstGeom>
        </p:spPr>
      </p:pic>
      <p:sp>
        <p:nvSpPr>
          <p:cNvPr id="10" name="TextovéPole 9"/>
          <p:cNvSpPr txBox="1"/>
          <p:nvPr/>
        </p:nvSpPr>
        <p:spPr>
          <a:xfrm>
            <a:off x="162397" y="0"/>
            <a:ext cx="3248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a)  </a:t>
            </a:r>
            <a:r>
              <a:rPr lang="cs-CZ" sz="2800" dirty="0" err="1" smtClean="0"/>
              <a:t>it</a:t>
            </a:r>
            <a:r>
              <a:rPr lang="cs-CZ" sz="2800" dirty="0" smtClean="0"/>
              <a:t> </a:t>
            </a:r>
            <a:r>
              <a:rPr lang="cs-CZ" sz="2800" dirty="0" err="1" smtClean="0"/>
              <a:t>won</a:t>
            </a:r>
            <a:r>
              <a:rPr lang="cs-CZ" sz="2800" dirty="0" smtClean="0"/>
              <a:t>´t </a:t>
            </a:r>
            <a:r>
              <a:rPr lang="cs-CZ" sz="2800" dirty="0" err="1" smtClean="0"/>
              <a:t>rain</a:t>
            </a:r>
            <a:r>
              <a:rPr lang="cs-CZ" sz="2800" dirty="0" smtClean="0"/>
              <a:t>.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175532" y="2222303"/>
            <a:ext cx="2609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b) </a:t>
            </a:r>
            <a:r>
              <a:rPr lang="cs-CZ" sz="2800" dirty="0" err="1" smtClean="0"/>
              <a:t>it</a:t>
            </a:r>
            <a:r>
              <a:rPr lang="cs-CZ" sz="2800" dirty="0" smtClean="0"/>
              <a:t>´</a:t>
            </a:r>
            <a:r>
              <a:rPr lang="cs-CZ" sz="2800" dirty="0" err="1" smtClean="0"/>
              <a:t>ll</a:t>
            </a:r>
            <a:r>
              <a:rPr lang="cs-CZ" sz="2800" dirty="0" smtClean="0"/>
              <a:t> </a:t>
            </a:r>
            <a:r>
              <a:rPr lang="cs-CZ" sz="2800" dirty="0" err="1" smtClean="0"/>
              <a:t>be</a:t>
            </a:r>
            <a:r>
              <a:rPr lang="cs-CZ" sz="2800" dirty="0" smtClean="0"/>
              <a:t> </a:t>
            </a:r>
            <a:r>
              <a:rPr lang="cs-CZ" sz="2800" dirty="0" err="1" smtClean="0"/>
              <a:t>storm</a:t>
            </a:r>
            <a:r>
              <a:rPr lang="cs-CZ" sz="2800" dirty="0" smtClean="0"/>
              <a:t>.</a:t>
            </a:r>
            <a:endParaRPr lang="cs-CZ" sz="2800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169818" y="4428599"/>
            <a:ext cx="2974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c) </a:t>
            </a:r>
            <a:r>
              <a:rPr lang="cs-CZ" sz="2800" dirty="0" err="1" smtClean="0"/>
              <a:t>it</a:t>
            </a:r>
            <a:r>
              <a:rPr lang="cs-CZ" sz="2800" dirty="0" smtClean="0"/>
              <a:t>´</a:t>
            </a:r>
            <a:r>
              <a:rPr lang="cs-CZ" sz="2800" dirty="0" err="1" smtClean="0"/>
              <a:t>ll</a:t>
            </a:r>
            <a:r>
              <a:rPr lang="cs-CZ" sz="2800" dirty="0" smtClean="0"/>
              <a:t> </a:t>
            </a:r>
            <a:r>
              <a:rPr lang="cs-CZ" sz="2800" dirty="0" err="1" smtClean="0"/>
              <a:t>be</a:t>
            </a:r>
            <a:r>
              <a:rPr lang="cs-CZ" sz="2800" dirty="0" smtClean="0"/>
              <a:t> </a:t>
            </a:r>
            <a:r>
              <a:rPr lang="cs-CZ" sz="2800" dirty="0" err="1" smtClean="0"/>
              <a:t>windy</a:t>
            </a:r>
            <a:r>
              <a:rPr lang="cs-CZ" sz="2800" dirty="0" smtClean="0"/>
              <a:t>.</a:t>
            </a:r>
            <a:endParaRPr lang="cs-CZ" sz="2800" dirty="0"/>
          </a:p>
        </p:txBody>
      </p:sp>
    </p:spTree>
    <p:extLst>
      <p:ext uri="{BB962C8B-B14F-4D97-AF65-F5344CB8AC3E}">
        <p14:creationId xmlns="" xmlns:p14="http://schemas.microsoft.com/office/powerpoint/2010/main" val="356413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/>
          <p:cNvSpPr txBox="1"/>
          <p:nvPr/>
        </p:nvSpPr>
        <p:spPr>
          <a:xfrm>
            <a:off x="162397" y="0"/>
            <a:ext cx="3248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a)  </a:t>
            </a:r>
            <a:r>
              <a:rPr lang="cs-CZ" sz="2800" dirty="0" err="1" smtClean="0"/>
              <a:t>it</a:t>
            </a:r>
            <a:r>
              <a:rPr lang="cs-CZ" sz="2800" dirty="0" smtClean="0"/>
              <a:t> </a:t>
            </a:r>
            <a:r>
              <a:rPr lang="cs-CZ" sz="2800" dirty="0" err="1" smtClean="0"/>
              <a:t>won</a:t>
            </a:r>
            <a:r>
              <a:rPr lang="cs-CZ" sz="2800" dirty="0" smtClean="0"/>
              <a:t>´t </a:t>
            </a:r>
            <a:r>
              <a:rPr lang="cs-CZ" sz="2800" dirty="0" err="1" smtClean="0"/>
              <a:t>rain</a:t>
            </a:r>
            <a:r>
              <a:rPr lang="cs-CZ" sz="2800" dirty="0" smtClean="0"/>
              <a:t>.</a:t>
            </a: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61" y="437274"/>
            <a:ext cx="3137777" cy="171933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3944984" y="5552388"/>
            <a:ext cx="81778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3600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As long as </a:t>
            </a:r>
            <a:r>
              <a:rPr lang="cs-CZ" sz="3600" dirty="0" err="1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frogs</a:t>
            </a:r>
            <a:r>
              <a:rPr lang="cs-CZ" sz="3600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cs-CZ" sz="3600" dirty="0" err="1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stay</a:t>
            </a:r>
            <a:r>
              <a:rPr lang="cs-CZ" sz="3600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 in </a:t>
            </a:r>
            <a:r>
              <a:rPr lang="cs-CZ" sz="3600" dirty="0" err="1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the</a:t>
            </a:r>
            <a:r>
              <a:rPr lang="cs-CZ" sz="3600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cs-CZ" sz="3600" dirty="0" err="1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water</a:t>
            </a:r>
            <a:r>
              <a:rPr lang="cs-CZ" sz="3600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 – </a:t>
            </a:r>
            <a:r>
              <a:rPr lang="cs-CZ" sz="3600" dirty="0" err="1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even</a:t>
            </a:r>
            <a:r>
              <a:rPr lang="cs-CZ" sz="3600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cs-CZ" sz="3600" dirty="0" err="1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if</a:t>
            </a:r>
            <a:r>
              <a:rPr lang="cs-CZ" sz="3600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cs-CZ" sz="3600" dirty="0" err="1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the</a:t>
            </a:r>
            <a:r>
              <a:rPr lang="cs-CZ" sz="3600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cs-CZ" sz="3600" dirty="0" err="1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weather</a:t>
            </a:r>
            <a:r>
              <a:rPr lang="cs-CZ" sz="3600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cs-CZ" sz="3600" dirty="0" err="1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is</a:t>
            </a:r>
            <a:r>
              <a:rPr lang="cs-CZ" sz="3600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cs-CZ" sz="3600" dirty="0" err="1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cloudy</a:t>
            </a:r>
            <a:r>
              <a:rPr lang="cs-CZ" sz="3600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…</a:t>
            </a:r>
          </a:p>
        </p:txBody>
      </p:sp>
    </p:spTree>
    <p:extLst>
      <p:ext uri="{BB962C8B-B14F-4D97-AF65-F5344CB8AC3E}">
        <p14:creationId xmlns="" xmlns:p14="http://schemas.microsoft.com/office/powerpoint/2010/main" val="4206197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487783" y="5657671"/>
            <a:ext cx="87042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3600" b="1" dirty="0" err="1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If</a:t>
            </a:r>
            <a:r>
              <a:rPr lang="cs-CZ" sz="36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cs-CZ" sz="3600" b="1" dirty="0" err="1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the</a:t>
            </a:r>
            <a:r>
              <a:rPr lang="cs-CZ" sz="36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cs-CZ" sz="3600" b="1" dirty="0" err="1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leaves</a:t>
            </a:r>
            <a:r>
              <a:rPr lang="cs-CZ" sz="36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cs-CZ" sz="3600" b="1" dirty="0" err="1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fall</a:t>
            </a:r>
            <a:r>
              <a:rPr lang="cs-CZ" sz="36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cs-CZ" sz="3600" b="1" dirty="0" err="1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down</a:t>
            </a:r>
            <a:r>
              <a:rPr lang="cs-CZ" sz="36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cs-CZ" sz="3600" b="1" dirty="0" err="1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from</a:t>
            </a:r>
            <a:endParaRPr lang="cs-CZ" sz="3600" b="1" dirty="0" smtClean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  <a:p>
            <a:pPr algn="r"/>
            <a:r>
              <a:rPr lang="cs-CZ" sz="36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cs-CZ" sz="3600" b="1" dirty="0" err="1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trees</a:t>
            </a:r>
            <a:r>
              <a:rPr lang="cs-CZ" sz="36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 in </a:t>
            </a:r>
            <a:r>
              <a:rPr lang="cs-CZ" sz="3600" b="1" dirty="0" err="1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October</a:t>
            </a:r>
            <a:r>
              <a:rPr lang="cs-CZ" sz="36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 – </a:t>
            </a:r>
            <a:r>
              <a:rPr lang="cs-CZ" sz="3600" b="1" dirty="0" err="1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the</a:t>
            </a:r>
            <a:r>
              <a:rPr lang="cs-CZ" sz="36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cs-CZ" sz="3600" b="1" dirty="0" err="1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winter</a:t>
            </a:r>
            <a:r>
              <a:rPr lang="cs-CZ" sz="36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cs-CZ" sz="3600" b="1" dirty="0" err="1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will</a:t>
            </a:r>
            <a:r>
              <a:rPr lang="cs-CZ" sz="36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cs-CZ" sz="3600" b="1" dirty="0" err="1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be</a:t>
            </a:r>
            <a:r>
              <a:rPr lang="cs-CZ" sz="36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…</a:t>
            </a:r>
            <a:endParaRPr lang="cs-CZ" sz="3600" b="1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9818" y="444988"/>
            <a:ext cx="3560055" cy="2362201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308" y="4573449"/>
            <a:ext cx="3152507" cy="2101671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497" y="3197494"/>
            <a:ext cx="3810000" cy="2133600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1506855" y="0"/>
            <a:ext cx="4095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a) </a:t>
            </a:r>
            <a:r>
              <a:rPr lang="cs-CZ" sz="2800" dirty="0" err="1" smtClean="0"/>
              <a:t>snowy</a:t>
            </a:r>
            <a:r>
              <a:rPr lang="cs-CZ" sz="2800" dirty="0" smtClean="0"/>
              <a:t>.</a:t>
            </a:r>
            <a:endParaRPr lang="cs-CZ" sz="28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3729021" y="2726526"/>
            <a:ext cx="27336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b) </a:t>
            </a:r>
            <a:r>
              <a:rPr lang="cs-CZ" sz="2800" dirty="0" err="1" smtClean="0"/>
              <a:t>rainy</a:t>
            </a:r>
            <a:r>
              <a:rPr lang="cs-CZ" sz="2800" dirty="0" smtClean="0"/>
              <a:t>.</a:t>
            </a:r>
            <a:endParaRPr lang="cs-CZ" sz="28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921477" y="4120692"/>
            <a:ext cx="1924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c) sunny.</a:t>
            </a:r>
            <a:endParaRPr lang="cs-CZ" sz="2800" dirty="0"/>
          </a:p>
        </p:txBody>
      </p:sp>
    </p:spTree>
    <p:extLst>
      <p:ext uri="{BB962C8B-B14F-4D97-AF65-F5344CB8AC3E}">
        <p14:creationId xmlns="" xmlns:p14="http://schemas.microsoft.com/office/powerpoint/2010/main" val="4115385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ovéPole 7"/>
          <p:cNvSpPr txBox="1"/>
          <p:nvPr/>
        </p:nvSpPr>
        <p:spPr>
          <a:xfrm>
            <a:off x="3729021" y="2726526"/>
            <a:ext cx="27336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b) </a:t>
            </a:r>
            <a:r>
              <a:rPr lang="cs-CZ" sz="2800" dirty="0" err="1" smtClean="0"/>
              <a:t>rainy</a:t>
            </a:r>
            <a:r>
              <a:rPr lang="cs-CZ" sz="2800" dirty="0" smtClean="0"/>
              <a:t>.</a:t>
            </a:r>
            <a:endParaRPr lang="cs-CZ" sz="2800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497" y="3197494"/>
            <a:ext cx="3810000" cy="213360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3487783" y="5657671"/>
            <a:ext cx="87042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3600" b="1" dirty="0" err="1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If</a:t>
            </a:r>
            <a:r>
              <a:rPr lang="cs-CZ" sz="36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cs-CZ" sz="3600" b="1" dirty="0" err="1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the</a:t>
            </a:r>
            <a:r>
              <a:rPr lang="cs-CZ" sz="36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cs-CZ" sz="3600" b="1" dirty="0" err="1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leaves</a:t>
            </a:r>
            <a:r>
              <a:rPr lang="cs-CZ" sz="36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cs-CZ" sz="3600" b="1" dirty="0" err="1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fall</a:t>
            </a:r>
            <a:r>
              <a:rPr lang="cs-CZ" sz="36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cs-CZ" sz="3600" b="1" dirty="0" err="1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down</a:t>
            </a:r>
            <a:r>
              <a:rPr lang="cs-CZ" sz="36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cs-CZ" sz="3600" b="1" dirty="0" err="1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from</a:t>
            </a:r>
            <a:endParaRPr lang="cs-CZ" sz="3600" b="1" dirty="0" smtClean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  <a:p>
            <a:pPr algn="r"/>
            <a:r>
              <a:rPr lang="cs-CZ" sz="36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cs-CZ" sz="3600" b="1" dirty="0" err="1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trees</a:t>
            </a:r>
            <a:r>
              <a:rPr lang="cs-CZ" sz="36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 in </a:t>
            </a:r>
            <a:r>
              <a:rPr lang="cs-CZ" sz="3600" b="1" dirty="0" err="1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October</a:t>
            </a:r>
            <a:r>
              <a:rPr lang="cs-CZ" sz="36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 – </a:t>
            </a:r>
            <a:r>
              <a:rPr lang="cs-CZ" sz="3600" b="1" dirty="0" err="1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the</a:t>
            </a:r>
            <a:r>
              <a:rPr lang="cs-CZ" sz="36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cs-CZ" sz="3600" b="1" dirty="0" err="1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winter</a:t>
            </a:r>
            <a:r>
              <a:rPr lang="cs-CZ" sz="36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cs-CZ" sz="3600" b="1" dirty="0" err="1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will</a:t>
            </a:r>
            <a:r>
              <a:rPr lang="cs-CZ" sz="36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cs-CZ" sz="3600" b="1" dirty="0" err="1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be</a:t>
            </a:r>
            <a:r>
              <a:rPr lang="cs-CZ" sz="36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…</a:t>
            </a:r>
            <a:endParaRPr lang="cs-CZ" sz="3600" b="1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15373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52400" y="95250"/>
            <a:ext cx="71342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err="1" smtClean="0">
                <a:latin typeface="Aharoni" pitchFamily="2" charset="-79"/>
                <a:cs typeface="Aharoni" pitchFamily="2" charset="-79"/>
              </a:rPr>
              <a:t>If</a:t>
            </a:r>
            <a:r>
              <a:rPr lang="cs-CZ" sz="36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cs-CZ" sz="3600" dirty="0" err="1" smtClean="0">
                <a:latin typeface="Aharoni" pitchFamily="2" charset="-79"/>
                <a:cs typeface="Aharoni" pitchFamily="2" charset="-79"/>
              </a:rPr>
              <a:t>cat</a:t>
            </a:r>
            <a:r>
              <a:rPr lang="cs-CZ" sz="36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cs-CZ" sz="3600" dirty="0" err="1" smtClean="0">
                <a:latin typeface="Aharoni" pitchFamily="2" charset="-79"/>
                <a:cs typeface="Aharoni" pitchFamily="2" charset="-79"/>
              </a:rPr>
              <a:t>is</a:t>
            </a:r>
            <a:r>
              <a:rPr lang="cs-CZ" sz="36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cs-CZ" sz="3600" dirty="0" err="1" smtClean="0">
                <a:latin typeface="Aharoni" pitchFamily="2" charset="-79"/>
                <a:cs typeface="Aharoni" pitchFamily="2" charset="-79"/>
              </a:rPr>
              <a:t>scratching</a:t>
            </a:r>
            <a:r>
              <a:rPr lang="cs-CZ" sz="3600" dirty="0" smtClean="0">
                <a:latin typeface="Aharoni" pitchFamily="2" charset="-79"/>
                <a:cs typeface="Aharoni" pitchFamily="2" charset="-79"/>
              </a:rPr>
              <a:t> a </a:t>
            </a:r>
            <a:r>
              <a:rPr lang="cs-CZ" sz="3600" dirty="0" err="1" smtClean="0">
                <a:latin typeface="Aharoni" pitchFamily="2" charset="-79"/>
                <a:cs typeface="Aharoni" pitchFamily="2" charset="-79"/>
              </a:rPr>
              <a:t>broom</a:t>
            </a:r>
            <a:r>
              <a:rPr lang="cs-CZ" sz="3600" dirty="0" smtClean="0">
                <a:latin typeface="Aharoni" pitchFamily="2" charset="-79"/>
                <a:cs typeface="Aharoni" pitchFamily="2" charset="-79"/>
              </a:rPr>
              <a:t>… </a:t>
            </a:r>
            <a:endParaRPr lang="cs-CZ" sz="3600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2606"/>
            <a:ext cx="3181350" cy="2084026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66632"/>
            <a:ext cx="3181350" cy="1955601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22233"/>
            <a:ext cx="3181350" cy="1905121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0" y="4359824"/>
            <a:ext cx="2295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b</a:t>
            </a:r>
            <a:r>
              <a:rPr lang="cs-CZ" sz="2800" dirty="0" smtClean="0"/>
              <a:t>) </a:t>
            </a:r>
            <a:r>
              <a:rPr lang="cs-CZ" sz="2800" dirty="0" err="1" smtClean="0"/>
              <a:t>it</a:t>
            </a:r>
            <a:r>
              <a:rPr lang="cs-CZ" sz="2800" dirty="0" smtClean="0"/>
              <a:t>´</a:t>
            </a:r>
            <a:r>
              <a:rPr lang="cs-CZ" sz="2800" dirty="0" err="1" smtClean="0"/>
              <a:t>ll</a:t>
            </a:r>
            <a:r>
              <a:rPr lang="cs-CZ" sz="2800" dirty="0" smtClean="0"/>
              <a:t> </a:t>
            </a:r>
            <a:r>
              <a:rPr lang="cs-CZ" sz="2800" dirty="0" err="1" smtClean="0"/>
              <a:t>snow</a:t>
            </a:r>
            <a:r>
              <a:rPr lang="cs-CZ" sz="2800" dirty="0" smtClean="0"/>
              <a:t>.</a:t>
            </a:r>
            <a:endParaRPr lang="cs-CZ" sz="28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26126" y="2412766"/>
            <a:ext cx="26774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chemeClr val="bg1"/>
                </a:solidFill>
              </a:rPr>
              <a:t>a</a:t>
            </a:r>
            <a:r>
              <a:rPr lang="cs-CZ" sz="2800" dirty="0" smtClean="0">
                <a:solidFill>
                  <a:schemeClr val="bg1"/>
                </a:solidFill>
              </a:rPr>
              <a:t>) </a:t>
            </a:r>
            <a:r>
              <a:rPr lang="cs-CZ" sz="2800" dirty="0" err="1" smtClean="0">
                <a:solidFill>
                  <a:schemeClr val="bg1"/>
                </a:solidFill>
              </a:rPr>
              <a:t>it</a:t>
            </a:r>
            <a:r>
              <a:rPr lang="cs-CZ" sz="2800" dirty="0" smtClean="0">
                <a:solidFill>
                  <a:schemeClr val="bg1"/>
                </a:solidFill>
              </a:rPr>
              <a:t> ´</a:t>
            </a:r>
            <a:r>
              <a:rPr lang="cs-CZ" sz="2800" dirty="0" err="1" smtClean="0">
                <a:solidFill>
                  <a:schemeClr val="bg1"/>
                </a:solidFill>
              </a:rPr>
              <a:t>ll</a:t>
            </a:r>
            <a:r>
              <a:rPr lang="cs-CZ" sz="2800" dirty="0" smtClean="0">
                <a:solidFill>
                  <a:schemeClr val="bg1"/>
                </a:solidFill>
              </a:rPr>
              <a:t> </a:t>
            </a:r>
            <a:r>
              <a:rPr lang="cs-CZ" sz="2800" dirty="0" err="1" smtClean="0">
                <a:solidFill>
                  <a:schemeClr val="bg1"/>
                </a:solidFill>
              </a:rPr>
              <a:t>be</a:t>
            </a:r>
            <a:r>
              <a:rPr lang="cs-CZ" sz="2800" dirty="0" smtClean="0">
                <a:solidFill>
                  <a:schemeClr val="bg1"/>
                </a:solidFill>
              </a:rPr>
              <a:t> </a:t>
            </a:r>
            <a:r>
              <a:rPr lang="cs-CZ" sz="2800" dirty="0" err="1" smtClean="0">
                <a:solidFill>
                  <a:schemeClr val="bg1"/>
                </a:solidFill>
              </a:rPr>
              <a:t>foggy</a:t>
            </a:r>
            <a:r>
              <a:rPr lang="cs-CZ" sz="2800" dirty="0" smtClean="0">
                <a:solidFill>
                  <a:schemeClr val="bg1"/>
                </a:solidFill>
              </a:rPr>
              <a:t>.</a:t>
            </a:r>
            <a:endParaRPr lang="cs-CZ" sz="2800" dirty="0">
              <a:solidFill>
                <a:schemeClr val="bg1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0" y="6334780"/>
            <a:ext cx="2381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chemeClr val="bg1"/>
                </a:solidFill>
              </a:rPr>
              <a:t>c) </a:t>
            </a:r>
            <a:r>
              <a:rPr lang="cs-CZ" sz="2800" dirty="0" err="1" smtClean="0">
                <a:solidFill>
                  <a:schemeClr val="bg1"/>
                </a:solidFill>
              </a:rPr>
              <a:t>it</a:t>
            </a:r>
            <a:r>
              <a:rPr lang="cs-CZ" sz="2800" dirty="0" smtClean="0">
                <a:solidFill>
                  <a:schemeClr val="bg1"/>
                </a:solidFill>
              </a:rPr>
              <a:t>´</a:t>
            </a:r>
            <a:r>
              <a:rPr lang="cs-CZ" sz="2800" dirty="0" err="1" smtClean="0">
                <a:solidFill>
                  <a:schemeClr val="bg1"/>
                </a:solidFill>
              </a:rPr>
              <a:t>ll</a:t>
            </a:r>
            <a:r>
              <a:rPr lang="cs-CZ" sz="2800" dirty="0" smtClean="0">
                <a:solidFill>
                  <a:schemeClr val="bg1"/>
                </a:solidFill>
              </a:rPr>
              <a:t> </a:t>
            </a:r>
            <a:r>
              <a:rPr lang="cs-CZ" sz="2800" dirty="0" err="1" smtClean="0">
                <a:solidFill>
                  <a:schemeClr val="bg1"/>
                </a:solidFill>
              </a:rPr>
              <a:t>be</a:t>
            </a:r>
            <a:r>
              <a:rPr lang="cs-CZ" sz="2800" dirty="0" smtClean="0">
                <a:solidFill>
                  <a:schemeClr val="bg1"/>
                </a:solidFill>
              </a:rPr>
              <a:t> </a:t>
            </a:r>
            <a:r>
              <a:rPr lang="cs-CZ" sz="2800" dirty="0" err="1" smtClean="0">
                <a:solidFill>
                  <a:schemeClr val="bg1"/>
                </a:solidFill>
              </a:rPr>
              <a:t>rainy</a:t>
            </a:r>
            <a:r>
              <a:rPr lang="cs-CZ" sz="2800" dirty="0" smtClean="0">
                <a:solidFill>
                  <a:schemeClr val="bg1"/>
                </a:solidFill>
              </a:rPr>
              <a:t>.</a:t>
            </a:r>
            <a:endParaRPr lang="cs-CZ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18237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22233"/>
            <a:ext cx="3181350" cy="1905121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152400" y="95250"/>
            <a:ext cx="71342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err="1" smtClean="0">
                <a:latin typeface="Aharoni" pitchFamily="2" charset="-79"/>
                <a:cs typeface="Aharoni" pitchFamily="2" charset="-79"/>
              </a:rPr>
              <a:t>If</a:t>
            </a:r>
            <a:r>
              <a:rPr lang="cs-CZ" sz="36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cs-CZ" sz="3600" dirty="0" err="1" smtClean="0">
                <a:latin typeface="Aharoni" pitchFamily="2" charset="-79"/>
                <a:cs typeface="Aharoni" pitchFamily="2" charset="-79"/>
              </a:rPr>
              <a:t>cat</a:t>
            </a:r>
            <a:r>
              <a:rPr lang="cs-CZ" sz="36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cs-CZ" sz="3600" dirty="0" err="1" smtClean="0">
                <a:latin typeface="Aharoni" pitchFamily="2" charset="-79"/>
                <a:cs typeface="Aharoni" pitchFamily="2" charset="-79"/>
              </a:rPr>
              <a:t>is</a:t>
            </a:r>
            <a:r>
              <a:rPr lang="cs-CZ" sz="36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cs-CZ" sz="3600" dirty="0" err="1" smtClean="0">
                <a:latin typeface="Aharoni" pitchFamily="2" charset="-79"/>
                <a:cs typeface="Aharoni" pitchFamily="2" charset="-79"/>
              </a:rPr>
              <a:t>scratching</a:t>
            </a:r>
            <a:r>
              <a:rPr lang="cs-CZ" sz="3600" dirty="0" smtClean="0">
                <a:latin typeface="Aharoni" pitchFamily="2" charset="-79"/>
                <a:cs typeface="Aharoni" pitchFamily="2" charset="-79"/>
              </a:rPr>
              <a:t> a </a:t>
            </a:r>
            <a:r>
              <a:rPr lang="cs-CZ" sz="3600" dirty="0" err="1" smtClean="0">
                <a:latin typeface="Aharoni" pitchFamily="2" charset="-79"/>
                <a:cs typeface="Aharoni" pitchFamily="2" charset="-79"/>
              </a:rPr>
              <a:t>broom</a:t>
            </a:r>
            <a:r>
              <a:rPr lang="cs-CZ" sz="3600" dirty="0" smtClean="0">
                <a:latin typeface="Aharoni" pitchFamily="2" charset="-79"/>
                <a:cs typeface="Aharoni" pitchFamily="2" charset="-79"/>
              </a:rPr>
              <a:t>… </a:t>
            </a:r>
            <a:endParaRPr lang="cs-CZ" sz="36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0" y="6334780"/>
            <a:ext cx="2381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chemeClr val="bg1"/>
                </a:solidFill>
              </a:rPr>
              <a:t>c) </a:t>
            </a:r>
            <a:r>
              <a:rPr lang="cs-CZ" sz="2800" dirty="0" err="1" smtClean="0">
                <a:solidFill>
                  <a:schemeClr val="bg1"/>
                </a:solidFill>
              </a:rPr>
              <a:t>it</a:t>
            </a:r>
            <a:r>
              <a:rPr lang="cs-CZ" sz="2800" dirty="0" smtClean="0">
                <a:solidFill>
                  <a:schemeClr val="bg1"/>
                </a:solidFill>
              </a:rPr>
              <a:t>´</a:t>
            </a:r>
            <a:r>
              <a:rPr lang="cs-CZ" sz="2800" dirty="0" err="1" smtClean="0">
                <a:solidFill>
                  <a:schemeClr val="bg1"/>
                </a:solidFill>
              </a:rPr>
              <a:t>ll</a:t>
            </a:r>
            <a:r>
              <a:rPr lang="cs-CZ" sz="2800" dirty="0" smtClean="0">
                <a:solidFill>
                  <a:schemeClr val="bg1"/>
                </a:solidFill>
              </a:rPr>
              <a:t> </a:t>
            </a:r>
            <a:r>
              <a:rPr lang="cs-CZ" sz="2800" dirty="0" err="1" smtClean="0">
                <a:solidFill>
                  <a:schemeClr val="bg1"/>
                </a:solidFill>
              </a:rPr>
              <a:t>be</a:t>
            </a:r>
            <a:r>
              <a:rPr lang="cs-CZ" sz="2800" dirty="0" smtClean="0">
                <a:solidFill>
                  <a:schemeClr val="bg1"/>
                </a:solidFill>
              </a:rPr>
              <a:t> </a:t>
            </a:r>
            <a:r>
              <a:rPr lang="cs-CZ" sz="2800" dirty="0" err="1" smtClean="0">
                <a:solidFill>
                  <a:schemeClr val="bg1"/>
                </a:solidFill>
              </a:rPr>
              <a:t>rainy</a:t>
            </a:r>
            <a:r>
              <a:rPr lang="cs-CZ" sz="2800" dirty="0" smtClean="0">
                <a:solidFill>
                  <a:schemeClr val="bg1"/>
                </a:solidFill>
              </a:rPr>
              <a:t>.</a:t>
            </a:r>
            <a:endParaRPr lang="cs-CZ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0366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94655" y="6048446"/>
            <a:ext cx="109000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err="1" smtClean="0">
                <a:latin typeface="Aharoni" pitchFamily="2" charset="-79"/>
                <a:cs typeface="Aharoni" pitchFamily="2" charset="-79"/>
              </a:rPr>
              <a:t>If</a:t>
            </a:r>
            <a:r>
              <a:rPr lang="cs-CZ" sz="36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cs-CZ" sz="3600" dirty="0" err="1" smtClean="0">
                <a:latin typeface="Aharoni" pitchFamily="2" charset="-79"/>
                <a:cs typeface="Aharoni" pitchFamily="2" charset="-79"/>
              </a:rPr>
              <a:t>the</a:t>
            </a:r>
            <a:r>
              <a:rPr lang="cs-CZ" sz="36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cs-CZ" sz="3600" dirty="0" err="1" smtClean="0">
                <a:latin typeface="Aharoni" pitchFamily="2" charset="-79"/>
                <a:cs typeface="Aharoni" pitchFamily="2" charset="-79"/>
              </a:rPr>
              <a:t>flowers</a:t>
            </a:r>
            <a:r>
              <a:rPr lang="cs-CZ" sz="36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cs-CZ" sz="3600" dirty="0" err="1" smtClean="0">
                <a:latin typeface="Aharoni" pitchFamily="2" charset="-79"/>
                <a:cs typeface="Aharoni" pitchFamily="2" charset="-79"/>
              </a:rPr>
              <a:t>smell</a:t>
            </a:r>
            <a:r>
              <a:rPr lang="cs-CZ" sz="3600" dirty="0" smtClean="0">
                <a:latin typeface="Aharoni" pitchFamily="2" charset="-79"/>
                <a:cs typeface="Aharoni" pitchFamily="2" charset="-79"/>
              </a:rPr>
              <a:t> more </a:t>
            </a:r>
            <a:r>
              <a:rPr lang="cs-CZ" sz="3600" dirty="0" err="1" smtClean="0">
                <a:latin typeface="Aharoni" pitchFamily="2" charset="-79"/>
                <a:cs typeface="Aharoni" pitchFamily="2" charset="-79"/>
              </a:rPr>
              <a:t>than</a:t>
            </a:r>
            <a:r>
              <a:rPr lang="cs-CZ" sz="36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cs-CZ" sz="3600" dirty="0" err="1" smtClean="0">
                <a:latin typeface="Aharoni" pitchFamily="2" charset="-79"/>
                <a:cs typeface="Aharoni" pitchFamily="2" charset="-79"/>
              </a:rPr>
              <a:t>usual</a:t>
            </a:r>
            <a:r>
              <a:rPr lang="cs-CZ" sz="3600" dirty="0" smtClean="0">
                <a:latin typeface="Aharoni" pitchFamily="2" charset="-79"/>
                <a:cs typeface="Aharoni" pitchFamily="2" charset="-79"/>
              </a:rPr>
              <a:t>…</a:t>
            </a:r>
          </a:p>
        </p:txBody>
      </p:sp>
      <p:pic>
        <p:nvPicPr>
          <p:cNvPr id="14" name="Obrázek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6844" y="2634297"/>
            <a:ext cx="2769052" cy="1558879"/>
          </a:xfrm>
          <a:prstGeom prst="rect">
            <a:avLst/>
          </a:prstGeom>
        </p:spPr>
      </p:pic>
      <p:pic>
        <p:nvPicPr>
          <p:cNvPr id="16" name="Obrázek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096" y="4276463"/>
            <a:ext cx="2486350" cy="1659074"/>
          </a:xfrm>
          <a:prstGeom prst="rect">
            <a:avLst/>
          </a:prstGeom>
        </p:spPr>
      </p:pic>
      <p:pic>
        <p:nvPicPr>
          <p:cNvPr id="17" name="Obrázek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71" y="463933"/>
            <a:ext cx="2650462" cy="1830731"/>
          </a:xfrm>
          <a:prstGeom prst="rect">
            <a:avLst/>
          </a:prstGeom>
        </p:spPr>
      </p:pic>
      <p:sp>
        <p:nvSpPr>
          <p:cNvPr id="18" name="TextovéPole 17"/>
          <p:cNvSpPr txBox="1"/>
          <p:nvPr/>
        </p:nvSpPr>
        <p:spPr>
          <a:xfrm>
            <a:off x="156755" y="0"/>
            <a:ext cx="30613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a) </a:t>
            </a:r>
            <a:r>
              <a:rPr lang="cs-CZ" sz="2800" dirty="0" err="1" smtClean="0"/>
              <a:t>it</a:t>
            </a:r>
            <a:r>
              <a:rPr lang="cs-CZ" sz="2800" dirty="0" smtClean="0"/>
              <a:t>´</a:t>
            </a:r>
            <a:r>
              <a:rPr lang="cs-CZ" sz="2800" dirty="0" err="1" smtClean="0"/>
              <a:t>ll</a:t>
            </a:r>
            <a:r>
              <a:rPr lang="cs-CZ" sz="2800" dirty="0" smtClean="0"/>
              <a:t> </a:t>
            </a:r>
            <a:r>
              <a:rPr lang="cs-CZ" sz="2800" dirty="0" err="1" smtClean="0"/>
              <a:t>rain</a:t>
            </a:r>
            <a:r>
              <a:rPr lang="cs-CZ" sz="2800" dirty="0" smtClean="0"/>
              <a:t>. </a:t>
            </a:r>
          </a:p>
        </p:txBody>
      </p:sp>
      <p:sp>
        <p:nvSpPr>
          <p:cNvPr id="19" name="Obdélník 18"/>
          <p:cNvSpPr/>
          <p:nvPr/>
        </p:nvSpPr>
        <p:spPr>
          <a:xfrm>
            <a:off x="2754509" y="2174536"/>
            <a:ext cx="27672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dirty="0" smtClean="0"/>
              <a:t>b) </a:t>
            </a:r>
            <a:r>
              <a:rPr lang="cs-CZ" sz="2800" dirty="0" err="1" smtClean="0"/>
              <a:t>it</a:t>
            </a:r>
            <a:r>
              <a:rPr lang="cs-CZ" sz="2800" dirty="0" smtClean="0"/>
              <a:t>´</a:t>
            </a:r>
            <a:r>
              <a:rPr lang="cs-CZ" sz="2800" dirty="0" err="1" smtClean="0"/>
              <a:t>ll</a:t>
            </a:r>
            <a:r>
              <a:rPr lang="cs-CZ" sz="2800" dirty="0" smtClean="0"/>
              <a:t> </a:t>
            </a:r>
            <a:r>
              <a:rPr lang="cs-CZ" sz="2800" dirty="0" err="1" smtClean="0"/>
              <a:t>be</a:t>
            </a:r>
            <a:r>
              <a:rPr lang="cs-CZ" sz="2800" dirty="0" smtClean="0"/>
              <a:t> </a:t>
            </a:r>
            <a:r>
              <a:rPr lang="cs-CZ" sz="2800" dirty="0" err="1" smtClean="0"/>
              <a:t>sunnny</a:t>
            </a:r>
            <a:r>
              <a:rPr lang="cs-CZ" sz="2800" dirty="0" smtClean="0"/>
              <a:t>. </a:t>
            </a:r>
          </a:p>
        </p:txBody>
      </p:sp>
      <p:sp>
        <p:nvSpPr>
          <p:cNvPr id="20" name="TextovéPole 19"/>
          <p:cNvSpPr txBox="1"/>
          <p:nvPr/>
        </p:nvSpPr>
        <p:spPr>
          <a:xfrm>
            <a:off x="232760" y="3813368"/>
            <a:ext cx="3175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c) </a:t>
            </a:r>
            <a:r>
              <a:rPr lang="cs-CZ" sz="2800" dirty="0" err="1" smtClean="0"/>
              <a:t>it</a:t>
            </a:r>
            <a:r>
              <a:rPr lang="cs-CZ" sz="2800" dirty="0" smtClean="0"/>
              <a:t>´</a:t>
            </a:r>
            <a:r>
              <a:rPr lang="cs-CZ" sz="2800" dirty="0" err="1" smtClean="0"/>
              <a:t>ll</a:t>
            </a:r>
            <a:r>
              <a:rPr lang="cs-CZ" sz="2800" dirty="0" smtClean="0"/>
              <a:t> </a:t>
            </a:r>
            <a:r>
              <a:rPr lang="cs-CZ" sz="2800" dirty="0" err="1" smtClean="0"/>
              <a:t>be</a:t>
            </a:r>
            <a:r>
              <a:rPr lang="cs-CZ" sz="2800" dirty="0" smtClean="0"/>
              <a:t> </a:t>
            </a:r>
            <a:r>
              <a:rPr lang="cs-CZ" sz="2800" dirty="0" err="1" smtClean="0"/>
              <a:t>windy</a:t>
            </a:r>
            <a:r>
              <a:rPr lang="cs-CZ" sz="2800" dirty="0" smtClean="0"/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2795120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ovéPole 7"/>
          <p:cNvSpPr txBox="1"/>
          <p:nvPr/>
        </p:nvSpPr>
        <p:spPr>
          <a:xfrm>
            <a:off x="194655" y="6048446"/>
            <a:ext cx="109000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err="1" smtClean="0">
                <a:latin typeface="Aharoni" pitchFamily="2" charset="-79"/>
                <a:cs typeface="Aharoni" pitchFamily="2" charset="-79"/>
              </a:rPr>
              <a:t>If</a:t>
            </a:r>
            <a:r>
              <a:rPr lang="cs-CZ" sz="36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cs-CZ" sz="3600" dirty="0" err="1" smtClean="0">
                <a:latin typeface="Aharoni" pitchFamily="2" charset="-79"/>
                <a:cs typeface="Aharoni" pitchFamily="2" charset="-79"/>
              </a:rPr>
              <a:t>the</a:t>
            </a:r>
            <a:r>
              <a:rPr lang="cs-CZ" sz="36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cs-CZ" sz="3600" dirty="0" err="1" smtClean="0">
                <a:latin typeface="Aharoni" pitchFamily="2" charset="-79"/>
                <a:cs typeface="Aharoni" pitchFamily="2" charset="-79"/>
              </a:rPr>
              <a:t>flowers</a:t>
            </a:r>
            <a:r>
              <a:rPr lang="cs-CZ" sz="36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cs-CZ" sz="3600" dirty="0" err="1" smtClean="0">
                <a:latin typeface="Aharoni" pitchFamily="2" charset="-79"/>
                <a:cs typeface="Aharoni" pitchFamily="2" charset="-79"/>
              </a:rPr>
              <a:t>smell</a:t>
            </a:r>
            <a:r>
              <a:rPr lang="cs-CZ" sz="3600" dirty="0" smtClean="0">
                <a:latin typeface="Aharoni" pitchFamily="2" charset="-79"/>
                <a:cs typeface="Aharoni" pitchFamily="2" charset="-79"/>
              </a:rPr>
              <a:t> more </a:t>
            </a:r>
            <a:r>
              <a:rPr lang="cs-CZ" sz="3600" dirty="0" err="1" smtClean="0">
                <a:latin typeface="Aharoni" pitchFamily="2" charset="-79"/>
                <a:cs typeface="Aharoni" pitchFamily="2" charset="-79"/>
              </a:rPr>
              <a:t>than</a:t>
            </a:r>
            <a:r>
              <a:rPr lang="cs-CZ" sz="36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cs-CZ" sz="3600" dirty="0" err="1" smtClean="0">
                <a:latin typeface="Aharoni" pitchFamily="2" charset="-79"/>
                <a:cs typeface="Aharoni" pitchFamily="2" charset="-79"/>
              </a:rPr>
              <a:t>usual</a:t>
            </a:r>
            <a:r>
              <a:rPr lang="cs-CZ" sz="3600" dirty="0" smtClean="0">
                <a:latin typeface="Aharoni" pitchFamily="2" charset="-79"/>
                <a:cs typeface="Aharoni" pitchFamily="2" charset="-79"/>
              </a:rPr>
              <a:t>…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156755" y="0"/>
            <a:ext cx="30613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a) </a:t>
            </a:r>
            <a:r>
              <a:rPr lang="cs-CZ" sz="2800" dirty="0" err="1" smtClean="0"/>
              <a:t>it</a:t>
            </a:r>
            <a:r>
              <a:rPr lang="cs-CZ" sz="2800" dirty="0" smtClean="0"/>
              <a:t>´</a:t>
            </a:r>
            <a:r>
              <a:rPr lang="cs-CZ" sz="2800" dirty="0" err="1" smtClean="0"/>
              <a:t>ll</a:t>
            </a:r>
            <a:r>
              <a:rPr lang="cs-CZ" sz="2800" dirty="0" smtClean="0"/>
              <a:t> </a:t>
            </a:r>
            <a:r>
              <a:rPr lang="cs-CZ" sz="2800" dirty="0" err="1" smtClean="0"/>
              <a:t>rain</a:t>
            </a:r>
            <a:r>
              <a:rPr lang="cs-CZ" sz="2800" dirty="0" smtClean="0"/>
              <a:t>. </a:t>
            </a: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71" y="463933"/>
            <a:ext cx="2650462" cy="183073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54856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90500" y="179069"/>
            <a:ext cx="7800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err="1" smtClean="0">
                <a:latin typeface="Aharoni" pitchFamily="2" charset="-79"/>
                <a:cs typeface="Aharoni" pitchFamily="2" charset="-79"/>
              </a:rPr>
              <a:t>If</a:t>
            </a:r>
            <a:r>
              <a:rPr lang="cs-CZ" sz="36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cs-CZ" sz="3600" dirty="0" err="1" smtClean="0">
                <a:latin typeface="Aharoni" pitchFamily="2" charset="-79"/>
                <a:cs typeface="Aharoni" pitchFamily="2" charset="-79"/>
              </a:rPr>
              <a:t>it</a:t>
            </a:r>
            <a:r>
              <a:rPr lang="cs-CZ" sz="3600" dirty="0" smtClean="0">
                <a:latin typeface="Aharoni" pitchFamily="2" charset="-79"/>
                <a:cs typeface="Aharoni" pitchFamily="2" charset="-79"/>
              </a:rPr>
              <a:t>‘s </a:t>
            </a:r>
            <a:r>
              <a:rPr lang="cs-CZ" sz="3600" dirty="0" err="1" smtClean="0">
                <a:latin typeface="Aharoni" pitchFamily="2" charset="-79"/>
                <a:cs typeface="Aharoni" pitchFamily="2" charset="-79"/>
              </a:rPr>
              <a:t>raining</a:t>
            </a:r>
            <a:r>
              <a:rPr lang="cs-CZ" sz="36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cs-CZ" sz="3600" dirty="0" err="1" smtClean="0">
                <a:latin typeface="Aharoni" pitchFamily="2" charset="-79"/>
                <a:cs typeface="Aharoni" pitchFamily="2" charset="-79"/>
              </a:rPr>
              <a:t>and</a:t>
            </a:r>
            <a:r>
              <a:rPr lang="cs-CZ" sz="36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cs-CZ" sz="3600" dirty="0" err="1" smtClean="0">
                <a:latin typeface="Aharoni" pitchFamily="2" charset="-79"/>
                <a:cs typeface="Aharoni" pitchFamily="2" charset="-79"/>
              </a:rPr>
              <a:t>violets</a:t>
            </a:r>
            <a:r>
              <a:rPr lang="cs-CZ" sz="36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cs-CZ" sz="3600" dirty="0" err="1" smtClean="0">
                <a:latin typeface="Aharoni" pitchFamily="2" charset="-79"/>
                <a:cs typeface="Aharoni" pitchFamily="2" charset="-79"/>
              </a:rPr>
              <a:t>bloom</a:t>
            </a:r>
            <a:r>
              <a:rPr lang="cs-CZ" sz="3600" dirty="0" smtClean="0">
                <a:latin typeface="Aharoni" pitchFamily="2" charset="-79"/>
                <a:cs typeface="Aharoni" pitchFamily="2" charset="-79"/>
              </a:rPr>
              <a:t>…</a:t>
            </a:r>
            <a:endParaRPr lang="cs-CZ" sz="3600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8240" y="4624251"/>
            <a:ext cx="3413760" cy="2233747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8240" y="-1"/>
            <a:ext cx="3413760" cy="2207623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8240" y="2194561"/>
            <a:ext cx="3413760" cy="2455816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8734425" y="1716614"/>
            <a:ext cx="3457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chemeClr val="bg1"/>
                </a:solidFill>
              </a:rPr>
              <a:t>a) </a:t>
            </a:r>
            <a:r>
              <a:rPr lang="cs-CZ" sz="2800" dirty="0" err="1" smtClean="0">
                <a:solidFill>
                  <a:schemeClr val="bg1"/>
                </a:solidFill>
              </a:rPr>
              <a:t>it</a:t>
            </a:r>
            <a:r>
              <a:rPr lang="cs-CZ" sz="2800" dirty="0" smtClean="0">
                <a:solidFill>
                  <a:schemeClr val="bg1"/>
                </a:solidFill>
              </a:rPr>
              <a:t>´</a:t>
            </a:r>
            <a:r>
              <a:rPr lang="cs-CZ" sz="2800" dirty="0" err="1" smtClean="0">
                <a:solidFill>
                  <a:schemeClr val="bg1"/>
                </a:solidFill>
              </a:rPr>
              <a:t>ll</a:t>
            </a:r>
            <a:r>
              <a:rPr lang="cs-CZ" sz="2800" dirty="0" smtClean="0">
                <a:solidFill>
                  <a:schemeClr val="bg1"/>
                </a:solidFill>
              </a:rPr>
              <a:t> </a:t>
            </a:r>
            <a:r>
              <a:rPr lang="cs-CZ" sz="2800" dirty="0" err="1" smtClean="0">
                <a:solidFill>
                  <a:schemeClr val="bg1"/>
                </a:solidFill>
              </a:rPr>
              <a:t>be</a:t>
            </a:r>
            <a:r>
              <a:rPr lang="cs-CZ" sz="2800" dirty="0" smtClean="0">
                <a:solidFill>
                  <a:schemeClr val="bg1"/>
                </a:solidFill>
              </a:rPr>
              <a:t> </a:t>
            </a:r>
            <a:r>
              <a:rPr lang="cs-CZ" sz="2800" dirty="0" err="1" smtClean="0">
                <a:solidFill>
                  <a:schemeClr val="bg1"/>
                </a:solidFill>
              </a:rPr>
              <a:t>rainbow</a:t>
            </a:r>
            <a:r>
              <a:rPr lang="cs-CZ" sz="2800" dirty="0" smtClean="0">
                <a:solidFill>
                  <a:schemeClr val="bg1"/>
                </a:solidFill>
              </a:rPr>
              <a:t>.</a:t>
            </a:r>
            <a:endParaRPr lang="cs-CZ" sz="2800" dirty="0">
              <a:solidFill>
                <a:schemeClr val="bg1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8791438" y="4171244"/>
            <a:ext cx="29432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chemeClr val="bg1"/>
                </a:solidFill>
              </a:rPr>
              <a:t>b) </a:t>
            </a:r>
            <a:r>
              <a:rPr lang="cs-CZ" sz="2800" dirty="0" err="1" smtClean="0">
                <a:solidFill>
                  <a:schemeClr val="bg1"/>
                </a:solidFill>
              </a:rPr>
              <a:t>it</a:t>
            </a:r>
            <a:r>
              <a:rPr lang="cs-CZ" sz="2800" dirty="0" smtClean="0">
                <a:solidFill>
                  <a:schemeClr val="bg1"/>
                </a:solidFill>
              </a:rPr>
              <a:t>´</a:t>
            </a:r>
            <a:r>
              <a:rPr lang="cs-CZ" sz="2800" dirty="0" err="1" smtClean="0">
                <a:solidFill>
                  <a:schemeClr val="bg1"/>
                </a:solidFill>
              </a:rPr>
              <a:t>ll</a:t>
            </a:r>
            <a:r>
              <a:rPr lang="cs-CZ" sz="2800" dirty="0" smtClean="0">
                <a:solidFill>
                  <a:schemeClr val="bg1"/>
                </a:solidFill>
              </a:rPr>
              <a:t> </a:t>
            </a:r>
            <a:r>
              <a:rPr lang="cs-CZ" sz="2800" dirty="0" err="1" smtClean="0">
                <a:solidFill>
                  <a:schemeClr val="bg1"/>
                </a:solidFill>
              </a:rPr>
              <a:t>be</a:t>
            </a:r>
            <a:r>
              <a:rPr lang="cs-CZ" sz="2800" dirty="0" smtClean="0">
                <a:solidFill>
                  <a:schemeClr val="bg1"/>
                </a:solidFill>
              </a:rPr>
              <a:t> </a:t>
            </a:r>
            <a:r>
              <a:rPr lang="cs-CZ" sz="2800" dirty="0" err="1" smtClean="0">
                <a:solidFill>
                  <a:schemeClr val="bg1"/>
                </a:solidFill>
              </a:rPr>
              <a:t>windy</a:t>
            </a:r>
            <a:r>
              <a:rPr lang="cs-CZ" sz="2800" dirty="0" smtClean="0">
                <a:solidFill>
                  <a:schemeClr val="bg1"/>
                </a:solidFill>
              </a:rPr>
              <a:t>.</a:t>
            </a:r>
            <a:endParaRPr lang="cs-CZ" sz="2800" dirty="0">
              <a:solidFill>
                <a:schemeClr val="bg1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8776151" y="6387032"/>
            <a:ext cx="31284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chemeClr val="bg1"/>
                </a:solidFill>
              </a:rPr>
              <a:t>c) </a:t>
            </a:r>
            <a:r>
              <a:rPr lang="cs-CZ" sz="2800" dirty="0" err="1" smtClean="0">
                <a:solidFill>
                  <a:schemeClr val="bg1"/>
                </a:solidFill>
              </a:rPr>
              <a:t>it</a:t>
            </a:r>
            <a:r>
              <a:rPr lang="cs-CZ" sz="2800" dirty="0" smtClean="0">
                <a:solidFill>
                  <a:schemeClr val="bg1"/>
                </a:solidFill>
              </a:rPr>
              <a:t>´</a:t>
            </a:r>
            <a:r>
              <a:rPr lang="cs-CZ" sz="2800" dirty="0" err="1" smtClean="0">
                <a:solidFill>
                  <a:schemeClr val="bg1"/>
                </a:solidFill>
              </a:rPr>
              <a:t>ll</a:t>
            </a:r>
            <a:r>
              <a:rPr lang="cs-CZ" sz="2800" dirty="0" smtClean="0">
                <a:solidFill>
                  <a:schemeClr val="bg1"/>
                </a:solidFill>
              </a:rPr>
              <a:t> </a:t>
            </a:r>
            <a:r>
              <a:rPr lang="cs-CZ" sz="2800" dirty="0" err="1" smtClean="0">
                <a:solidFill>
                  <a:schemeClr val="bg1"/>
                </a:solidFill>
              </a:rPr>
              <a:t>be</a:t>
            </a:r>
            <a:r>
              <a:rPr lang="cs-CZ" sz="2800" dirty="0" smtClean="0">
                <a:solidFill>
                  <a:schemeClr val="bg1"/>
                </a:solidFill>
              </a:rPr>
              <a:t> sunny.</a:t>
            </a:r>
            <a:endParaRPr lang="cs-CZ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64568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190500" y="179069"/>
            <a:ext cx="7800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err="1" smtClean="0">
                <a:latin typeface="Aharoni" pitchFamily="2" charset="-79"/>
                <a:cs typeface="Aharoni" pitchFamily="2" charset="-79"/>
              </a:rPr>
              <a:t>If</a:t>
            </a:r>
            <a:r>
              <a:rPr lang="cs-CZ" sz="36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cs-CZ" sz="3600" dirty="0" err="1" smtClean="0">
                <a:latin typeface="Aharoni" pitchFamily="2" charset="-79"/>
                <a:cs typeface="Aharoni" pitchFamily="2" charset="-79"/>
              </a:rPr>
              <a:t>it</a:t>
            </a:r>
            <a:r>
              <a:rPr lang="cs-CZ" sz="3600" dirty="0" smtClean="0">
                <a:latin typeface="Aharoni" pitchFamily="2" charset="-79"/>
                <a:cs typeface="Aharoni" pitchFamily="2" charset="-79"/>
              </a:rPr>
              <a:t>‘s </a:t>
            </a:r>
            <a:r>
              <a:rPr lang="cs-CZ" sz="3600" dirty="0" err="1" smtClean="0">
                <a:latin typeface="Aharoni" pitchFamily="2" charset="-79"/>
                <a:cs typeface="Aharoni" pitchFamily="2" charset="-79"/>
              </a:rPr>
              <a:t>raining</a:t>
            </a:r>
            <a:r>
              <a:rPr lang="cs-CZ" sz="36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cs-CZ" sz="3600" dirty="0" err="1" smtClean="0">
                <a:latin typeface="Aharoni" pitchFamily="2" charset="-79"/>
                <a:cs typeface="Aharoni" pitchFamily="2" charset="-79"/>
              </a:rPr>
              <a:t>and</a:t>
            </a:r>
            <a:r>
              <a:rPr lang="cs-CZ" sz="36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cs-CZ" sz="3600" dirty="0" err="1" smtClean="0">
                <a:latin typeface="Aharoni" pitchFamily="2" charset="-79"/>
                <a:cs typeface="Aharoni" pitchFamily="2" charset="-79"/>
              </a:rPr>
              <a:t>violets</a:t>
            </a:r>
            <a:r>
              <a:rPr lang="cs-CZ" sz="36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cs-CZ" sz="3600" dirty="0" err="1" smtClean="0">
                <a:latin typeface="Aharoni" pitchFamily="2" charset="-79"/>
                <a:cs typeface="Aharoni" pitchFamily="2" charset="-79"/>
              </a:rPr>
              <a:t>bloom</a:t>
            </a:r>
            <a:r>
              <a:rPr lang="cs-CZ" sz="3600" dirty="0" smtClean="0">
                <a:latin typeface="Aharoni" pitchFamily="2" charset="-79"/>
                <a:cs typeface="Aharoni" pitchFamily="2" charset="-79"/>
              </a:rPr>
              <a:t>…</a:t>
            </a:r>
            <a:endParaRPr lang="cs-CZ" sz="3600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8240" y="4624251"/>
            <a:ext cx="3413760" cy="2233747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8776151" y="6387032"/>
            <a:ext cx="31284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chemeClr val="bg1"/>
                </a:solidFill>
              </a:rPr>
              <a:t>c) </a:t>
            </a:r>
            <a:r>
              <a:rPr lang="cs-CZ" sz="2800" dirty="0" err="1" smtClean="0">
                <a:solidFill>
                  <a:schemeClr val="bg1"/>
                </a:solidFill>
              </a:rPr>
              <a:t>it</a:t>
            </a:r>
            <a:r>
              <a:rPr lang="cs-CZ" sz="2800" dirty="0" smtClean="0">
                <a:solidFill>
                  <a:schemeClr val="bg1"/>
                </a:solidFill>
              </a:rPr>
              <a:t>´</a:t>
            </a:r>
            <a:r>
              <a:rPr lang="cs-CZ" sz="2800" dirty="0" err="1" smtClean="0">
                <a:solidFill>
                  <a:schemeClr val="bg1"/>
                </a:solidFill>
              </a:rPr>
              <a:t>ll</a:t>
            </a:r>
            <a:r>
              <a:rPr lang="cs-CZ" sz="2800" dirty="0" smtClean="0">
                <a:solidFill>
                  <a:schemeClr val="bg1"/>
                </a:solidFill>
              </a:rPr>
              <a:t> </a:t>
            </a:r>
            <a:r>
              <a:rPr lang="cs-CZ" sz="2800" dirty="0" err="1" smtClean="0">
                <a:solidFill>
                  <a:schemeClr val="bg1"/>
                </a:solidFill>
              </a:rPr>
              <a:t>be</a:t>
            </a:r>
            <a:r>
              <a:rPr lang="cs-CZ" sz="2800" dirty="0" smtClean="0">
                <a:solidFill>
                  <a:schemeClr val="bg1"/>
                </a:solidFill>
              </a:rPr>
              <a:t> sunny.</a:t>
            </a:r>
            <a:endParaRPr lang="cs-CZ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84633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96212" y="206582"/>
            <a:ext cx="105674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err="1" smtClean="0">
                <a:latin typeface="Aharoni" pitchFamily="2" charset="-79"/>
                <a:cs typeface="Aharoni" pitchFamily="2" charset="-79"/>
              </a:rPr>
              <a:t>If</a:t>
            </a:r>
            <a:r>
              <a:rPr lang="cs-CZ" sz="3600" dirty="0" smtClean="0">
                <a:latin typeface="Aharoni" pitchFamily="2" charset="-79"/>
                <a:cs typeface="Aharoni" pitchFamily="2" charset="-79"/>
              </a:rPr>
              <a:t> a </a:t>
            </a:r>
            <a:r>
              <a:rPr lang="cs-CZ" sz="3600" dirty="0" err="1" smtClean="0">
                <a:latin typeface="Aharoni" pitchFamily="2" charset="-79"/>
                <a:cs typeface="Aharoni" pitchFamily="2" charset="-79"/>
              </a:rPr>
              <a:t>spider</a:t>
            </a:r>
            <a:r>
              <a:rPr lang="cs-CZ" sz="36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cs-CZ" sz="3600" dirty="0" err="1" smtClean="0">
                <a:latin typeface="Aharoni" pitchFamily="2" charset="-79"/>
                <a:cs typeface="Aharoni" pitchFamily="2" charset="-79"/>
              </a:rPr>
              <a:t>tears</a:t>
            </a:r>
            <a:r>
              <a:rPr lang="cs-CZ" sz="3600" dirty="0" smtClean="0">
                <a:latin typeface="Aharoni" pitchFamily="2" charset="-79"/>
                <a:cs typeface="Aharoni" pitchFamily="2" charset="-79"/>
              </a:rPr>
              <a:t> his web in </a:t>
            </a:r>
            <a:r>
              <a:rPr lang="cs-CZ" sz="3600" dirty="0" err="1" smtClean="0">
                <a:latin typeface="Aharoni" pitchFamily="2" charset="-79"/>
                <a:cs typeface="Aharoni" pitchFamily="2" charset="-79"/>
              </a:rPr>
              <a:t>two</a:t>
            </a:r>
            <a:r>
              <a:rPr lang="cs-CZ" sz="36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cs-CZ" sz="3600" dirty="0" err="1" smtClean="0">
                <a:latin typeface="Aharoni" pitchFamily="2" charset="-79"/>
                <a:cs typeface="Aharoni" pitchFamily="2" charset="-79"/>
              </a:rPr>
              <a:t>pieces</a:t>
            </a:r>
            <a:r>
              <a:rPr lang="cs-CZ" sz="3600" dirty="0" smtClean="0">
                <a:latin typeface="Aharoni" pitchFamily="2" charset="-79"/>
                <a:cs typeface="Aharoni" pitchFamily="2" charset="-79"/>
              </a:rPr>
              <a:t> in July…</a:t>
            </a:r>
            <a:endParaRPr lang="cs-CZ" sz="3600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21" y="4915733"/>
            <a:ext cx="2725605" cy="1785513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19" y="1397726"/>
            <a:ext cx="2642092" cy="165130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64821" y="3105812"/>
            <a:ext cx="2447254" cy="1755139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189687" y="4462563"/>
            <a:ext cx="30613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c) </a:t>
            </a:r>
            <a:r>
              <a:rPr lang="cs-CZ" sz="2800" dirty="0" err="1" smtClean="0"/>
              <a:t>it</a:t>
            </a:r>
            <a:r>
              <a:rPr lang="cs-CZ" sz="2800" dirty="0" smtClean="0"/>
              <a:t>´</a:t>
            </a:r>
            <a:r>
              <a:rPr lang="cs-CZ" sz="2800" dirty="0" err="1" smtClean="0"/>
              <a:t>ll</a:t>
            </a:r>
            <a:r>
              <a:rPr lang="cs-CZ" sz="2800" dirty="0" smtClean="0"/>
              <a:t> </a:t>
            </a:r>
            <a:r>
              <a:rPr lang="cs-CZ" sz="2800" dirty="0" err="1" smtClean="0"/>
              <a:t>rain</a:t>
            </a:r>
            <a:r>
              <a:rPr lang="cs-CZ" sz="2800" dirty="0" smtClean="0"/>
              <a:t>.</a:t>
            </a:r>
          </a:p>
        </p:txBody>
      </p:sp>
      <p:sp>
        <p:nvSpPr>
          <p:cNvPr id="7" name="Obdélník 6"/>
          <p:cNvSpPr/>
          <p:nvPr/>
        </p:nvSpPr>
        <p:spPr>
          <a:xfrm>
            <a:off x="174540" y="952577"/>
            <a:ext cx="26899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dirty="0"/>
              <a:t>a</a:t>
            </a:r>
            <a:r>
              <a:rPr lang="cs-CZ" sz="2800" dirty="0" smtClean="0"/>
              <a:t>) </a:t>
            </a:r>
            <a:r>
              <a:rPr lang="cs-CZ" sz="2800" dirty="0" err="1" smtClean="0"/>
              <a:t>it</a:t>
            </a:r>
            <a:r>
              <a:rPr lang="cs-CZ" sz="2800" dirty="0" smtClean="0"/>
              <a:t>´</a:t>
            </a:r>
            <a:r>
              <a:rPr lang="cs-CZ" sz="2800" dirty="0" err="1" smtClean="0"/>
              <a:t>ll</a:t>
            </a:r>
            <a:r>
              <a:rPr lang="cs-CZ" sz="2800" dirty="0" smtClean="0"/>
              <a:t> </a:t>
            </a:r>
            <a:r>
              <a:rPr lang="cs-CZ" sz="2800" dirty="0" err="1" smtClean="0"/>
              <a:t>be</a:t>
            </a:r>
            <a:r>
              <a:rPr lang="cs-CZ" sz="2800" dirty="0" smtClean="0"/>
              <a:t> </a:t>
            </a:r>
            <a:r>
              <a:rPr lang="cs-CZ" sz="2800" dirty="0" err="1" smtClean="0"/>
              <a:t>sunnny</a:t>
            </a:r>
            <a:r>
              <a:rPr lang="cs-CZ" sz="2800" dirty="0" smtClean="0"/>
              <a:t>.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2830157" y="2683376"/>
            <a:ext cx="3327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b) </a:t>
            </a:r>
            <a:r>
              <a:rPr lang="cs-CZ" sz="2800" dirty="0" err="1" smtClean="0"/>
              <a:t>it</a:t>
            </a:r>
            <a:r>
              <a:rPr lang="cs-CZ" sz="2800" dirty="0" smtClean="0"/>
              <a:t>´</a:t>
            </a:r>
            <a:r>
              <a:rPr lang="cs-CZ" sz="2800" dirty="0" err="1" smtClean="0"/>
              <a:t>be</a:t>
            </a:r>
            <a:r>
              <a:rPr lang="cs-CZ" sz="2800" dirty="0" smtClean="0"/>
              <a:t> </a:t>
            </a:r>
            <a:r>
              <a:rPr lang="cs-CZ" sz="2800" dirty="0" err="1" smtClean="0"/>
              <a:t>foggy</a:t>
            </a:r>
            <a:r>
              <a:rPr lang="cs-CZ" sz="2800" dirty="0" smtClean="0"/>
              <a:t>.</a:t>
            </a:r>
            <a:endParaRPr lang="cs-CZ" sz="2800" dirty="0"/>
          </a:p>
        </p:txBody>
      </p:sp>
    </p:spTree>
    <p:extLst>
      <p:ext uri="{BB962C8B-B14F-4D97-AF65-F5344CB8AC3E}">
        <p14:creationId xmlns="" xmlns:p14="http://schemas.microsoft.com/office/powerpoint/2010/main" val="3241053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196212" y="206582"/>
            <a:ext cx="105674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err="1" smtClean="0">
                <a:latin typeface="Aharoni" pitchFamily="2" charset="-79"/>
                <a:cs typeface="Aharoni" pitchFamily="2" charset="-79"/>
              </a:rPr>
              <a:t>If</a:t>
            </a:r>
            <a:r>
              <a:rPr lang="cs-CZ" sz="3600" dirty="0" smtClean="0">
                <a:latin typeface="Aharoni" pitchFamily="2" charset="-79"/>
                <a:cs typeface="Aharoni" pitchFamily="2" charset="-79"/>
              </a:rPr>
              <a:t> a </a:t>
            </a:r>
            <a:r>
              <a:rPr lang="cs-CZ" sz="3600" dirty="0" err="1" smtClean="0">
                <a:latin typeface="Aharoni" pitchFamily="2" charset="-79"/>
                <a:cs typeface="Aharoni" pitchFamily="2" charset="-79"/>
              </a:rPr>
              <a:t>spider</a:t>
            </a:r>
            <a:r>
              <a:rPr lang="cs-CZ" sz="36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cs-CZ" sz="3600" dirty="0" err="1" smtClean="0">
                <a:latin typeface="Aharoni" pitchFamily="2" charset="-79"/>
                <a:cs typeface="Aharoni" pitchFamily="2" charset="-79"/>
              </a:rPr>
              <a:t>tears</a:t>
            </a:r>
            <a:r>
              <a:rPr lang="cs-CZ" sz="3600" dirty="0" smtClean="0">
                <a:latin typeface="Aharoni" pitchFamily="2" charset="-79"/>
                <a:cs typeface="Aharoni" pitchFamily="2" charset="-79"/>
              </a:rPr>
              <a:t> his web in </a:t>
            </a:r>
            <a:r>
              <a:rPr lang="cs-CZ" sz="3600" dirty="0" err="1" smtClean="0">
                <a:latin typeface="Aharoni" pitchFamily="2" charset="-79"/>
                <a:cs typeface="Aharoni" pitchFamily="2" charset="-79"/>
              </a:rPr>
              <a:t>two</a:t>
            </a:r>
            <a:r>
              <a:rPr lang="cs-CZ" sz="36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cs-CZ" sz="3600" dirty="0" err="1" smtClean="0">
                <a:latin typeface="Aharoni" pitchFamily="2" charset="-79"/>
                <a:cs typeface="Aharoni" pitchFamily="2" charset="-79"/>
              </a:rPr>
              <a:t>pieces</a:t>
            </a:r>
            <a:r>
              <a:rPr lang="cs-CZ" sz="3600" dirty="0" smtClean="0">
                <a:latin typeface="Aharoni" pitchFamily="2" charset="-79"/>
                <a:cs typeface="Aharoni" pitchFamily="2" charset="-79"/>
              </a:rPr>
              <a:t> in July…</a:t>
            </a:r>
            <a:endParaRPr lang="cs-CZ" sz="36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89687" y="4462563"/>
            <a:ext cx="30613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c) </a:t>
            </a:r>
            <a:r>
              <a:rPr lang="cs-CZ" sz="2800" dirty="0" err="1" smtClean="0"/>
              <a:t>it</a:t>
            </a:r>
            <a:r>
              <a:rPr lang="cs-CZ" sz="2800" dirty="0" smtClean="0"/>
              <a:t>´</a:t>
            </a:r>
            <a:r>
              <a:rPr lang="cs-CZ" sz="2800" dirty="0" err="1" smtClean="0"/>
              <a:t>ll</a:t>
            </a:r>
            <a:r>
              <a:rPr lang="cs-CZ" sz="2800" dirty="0" smtClean="0"/>
              <a:t> </a:t>
            </a:r>
            <a:r>
              <a:rPr lang="cs-CZ" sz="2800" dirty="0" err="1" smtClean="0"/>
              <a:t>rain</a:t>
            </a:r>
            <a:r>
              <a:rPr lang="cs-CZ" sz="2800" dirty="0" smtClean="0"/>
              <a:t>.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21" y="4915733"/>
            <a:ext cx="2725605" cy="178551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45865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40827" y="144769"/>
            <a:ext cx="6466331" cy="6688317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226242" y="216817"/>
            <a:ext cx="115433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err="1" smtClean="0">
                <a:latin typeface="Aharoni" pitchFamily="2" charset="-79"/>
                <a:cs typeface="Aharoni" pitchFamily="2" charset="-79"/>
              </a:rPr>
              <a:t>If</a:t>
            </a:r>
            <a:r>
              <a:rPr lang="cs-CZ" sz="36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cs-CZ" sz="3600" dirty="0" err="1" smtClean="0">
                <a:latin typeface="Aharoni" pitchFamily="2" charset="-79"/>
                <a:cs typeface="Aharoni" pitchFamily="2" charset="-79"/>
              </a:rPr>
              <a:t>fish</a:t>
            </a:r>
            <a:r>
              <a:rPr lang="cs-CZ" sz="36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cs-CZ" sz="3600" dirty="0" err="1" smtClean="0">
                <a:latin typeface="Aharoni" pitchFamily="2" charset="-79"/>
                <a:cs typeface="Aharoni" pitchFamily="2" charset="-79"/>
              </a:rPr>
              <a:t>jump</a:t>
            </a:r>
            <a:r>
              <a:rPr lang="cs-CZ" sz="3600" dirty="0" smtClean="0">
                <a:latin typeface="Aharoni" pitchFamily="2" charset="-79"/>
                <a:cs typeface="Aharoni" pitchFamily="2" charset="-79"/>
              </a:rPr>
              <a:t> very </a:t>
            </a:r>
            <a:r>
              <a:rPr lang="cs-CZ" sz="3600" dirty="0" err="1" smtClean="0">
                <a:latin typeface="Aharoni" pitchFamily="2" charset="-79"/>
                <a:cs typeface="Aharoni" pitchFamily="2" charset="-79"/>
              </a:rPr>
              <a:t>high</a:t>
            </a:r>
            <a:r>
              <a:rPr lang="cs-CZ" sz="36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cs-CZ" sz="3600" dirty="0" err="1" smtClean="0">
                <a:latin typeface="Aharoni" pitchFamily="2" charset="-79"/>
                <a:cs typeface="Aharoni" pitchFamily="2" charset="-79"/>
              </a:rPr>
              <a:t>above</a:t>
            </a:r>
            <a:r>
              <a:rPr lang="cs-CZ" sz="36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cs-CZ" sz="3600" dirty="0" err="1" smtClean="0">
                <a:latin typeface="Aharoni" pitchFamily="2" charset="-79"/>
                <a:cs typeface="Aharoni" pitchFamily="2" charset="-79"/>
              </a:rPr>
              <a:t>the</a:t>
            </a:r>
            <a:r>
              <a:rPr lang="cs-CZ" sz="36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cs-CZ" sz="3600" dirty="0" err="1" smtClean="0">
                <a:latin typeface="Aharoni" pitchFamily="2" charset="-79"/>
                <a:cs typeface="Aharoni" pitchFamily="2" charset="-79"/>
              </a:rPr>
              <a:t>water</a:t>
            </a:r>
            <a:r>
              <a:rPr lang="cs-CZ" sz="36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cs-CZ" sz="3600" dirty="0" err="1" smtClean="0">
                <a:latin typeface="Aharoni" pitchFamily="2" charset="-79"/>
                <a:cs typeface="Aharoni" pitchFamily="2" charset="-79"/>
              </a:rPr>
              <a:t>level</a:t>
            </a:r>
            <a:r>
              <a:rPr lang="cs-CZ" sz="3600" dirty="0" smtClean="0">
                <a:latin typeface="Aharoni" pitchFamily="2" charset="-79"/>
                <a:cs typeface="Aharoni" pitchFamily="2" charset="-79"/>
              </a:rPr>
              <a:t>…</a:t>
            </a:r>
            <a:endParaRPr lang="cs-CZ" sz="3600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86" y="1529368"/>
            <a:ext cx="3012939" cy="2350093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248" y="3435532"/>
            <a:ext cx="3671318" cy="2011680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181548" y="1050157"/>
            <a:ext cx="3921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a) </a:t>
            </a:r>
            <a:r>
              <a:rPr lang="cs-CZ" sz="2800" dirty="0" err="1" smtClean="0"/>
              <a:t>it</a:t>
            </a:r>
            <a:r>
              <a:rPr lang="cs-CZ" sz="2800" dirty="0" smtClean="0"/>
              <a:t>´</a:t>
            </a:r>
            <a:r>
              <a:rPr lang="cs-CZ" sz="2800" dirty="0" err="1" smtClean="0"/>
              <a:t>ll</a:t>
            </a:r>
            <a:r>
              <a:rPr lang="cs-CZ" sz="2800" dirty="0" smtClean="0"/>
              <a:t> </a:t>
            </a:r>
            <a:r>
              <a:rPr lang="cs-CZ" sz="2800" dirty="0" err="1" smtClean="0"/>
              <a:t>be</a:t>
            </a:r>
            <a:r>
              <a:rPr lang="cs-CZ" sz="2800" dirty="0" smtClean="0"/>
              <a:t> </a:t>
            </a:r>
            <a:r>
              <a:rPr lang="cs-CZ" sz="2800" dirty="0" err="1" smtClean="0"/>
              <a:t>windy</a:t>
            </a:r>
            <a:r>
              <a:rPr lang="cs-CZ" sz="2800" dirty="0" smtClean="0"/>
              <a:t>.</a:t>
            </a:r>
            <a:endParaRPr lang="cs-CZ" sz="28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3476502" y="2937118"/>
            <a:ext cx="36673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b) </a:t>
            </a:r>
            <a:r>
              <a:rPr lang="cs-CZ" sz="2800" dirty="0" err="1" smtClean="0"/>
              <a:t>it</a:t>
            </a:r>
            <a:r>
              <a:rPr lang="cs-CZ" sz="2800" dirty="0" smtClean="0"/>
              <a:t> </a:t>
            </a:r>
            <a:r>
              <a:rPr lang="cs-CZ" sz="2800" dirty="0" err="1" smtClean="0"/>
              <a:t>won</a:t>
            </a:r>
            <a:r>
              <a:rPr lang="cs-CZ" sz="2800" dirty="0" smtClean="0"/>
              <a:t>´t </a:t>
            </a:r>
            <a:r>
              <a:rPr lang="cs-CZ" sz="2800" dirty="0" err="1" smtClean="0"/>
              <a:t>rain</a:t>
            </a:r>
            <a:r>
              <a:rPr lang="cs-CZ" sz="2800" dirty="0" smtClean="0"/>
              <a:t>.</a:t>
            </a:r>
            <a:endParaRPr lang="cs-CZ" sz="28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178558" y="4387812"/>
            <a:ext cx="26489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c) </a:t>
            </a:r>
            <a:r>
              <a:rPr lang="cs-CZ" sz="2800" dirty="0" err="1" smtClean="0"/>
              <a:t>it</a:t>
            </a:r>
            <a:r>
              <a:rPr lang="cs-CZ" sz="2800" dirty="0" smtClean="0"/>
              <a:t>´</a:t>
            </a:r>
            <a:r>
              <a:rPr lang="cs-CZ" sz="2800" dirty="0" err="1" smtClean="0"/>
              <a:t>ll</a:t>
            </a:r>
            <a:r>
              <a:rPr lang="cs-CZ" sz="2800" dirty="0" smtClean="0"/>
              <a:t> </a:t>
            </a:r>
            <a:r>
              <a:rPr lang="cs-CZ" sz="2800" dirty="0" err="1" smtClean="0"/>
              <a:t>rain</a:t>
            </a:r>
            <a:r>
              <a:rPr lang="cs-CZ" sz="2800" dirty="0" smtClean="0"/>
              <a:t>.</a:t>
            </a:r>
            <a:endParaRPr lang="cs-CZ" sz="2800" dirty="0"/>
          </a:p>
        </p:txBody>
      </p:sp>
      <p:pic>
        <p:nvPicPr>
          <p:cNvPr id="12" name="Obrázek 11" descr="Rain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1589" y="4807132"/>
            <a:ext cx="3030581" cy="189411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07950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40827" y="144769"/>
            <a:ext cx="6466331" cy="6688317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226242" y="216817"/>
            <a:ext cx="119657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err="1" smtClean="0">
                <a:latin typeface="Aharoni" pitchFamily="2" charset="-79"/>
                <a:cs typeface="Aharoni" pitchFamily="2" charset="-79"/>
              </a:rPr>
              <a:t>If</a:t>
            </a:r>
            <a:r>
              <a:rPr lang="cs-CZ" sz="36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cs-CZ" sz="3600" dirty="0" err="1" smtClean="0">
                <a:latin typeface="Aharoni" pitchFamily="2" charset="-79"/>
                <a:cs typeface="Aharoni" pitchFamily="2" charset="-79"/>
              </a:rPr>
              <a:t>fish</a:t>
            </a:r>
            <a:r>
              <a:rPr lang="cs-CZ" sz="36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cs-CZ" sz="3600" dirty="0" err="1" smtClean="0">
                <a:latin typeface="Aharoni" pitchFamily="2" charset="-79"/>
                <a:cs typeface="Aharoni" pitchFamily="2" charset="-79"/>
              </a:rPr>
              <a:t>jump</a:t>
            </a:r>
            <a:r>
              <a:rPr lang="cs-CZ" sz="3600" dirty="0" smtClean="0">
                <a:latin typeface="Aharoni" pitchFamily="2" charset="-79"/>
                <a:cs typeface="Aharoni" pitchFamily="2" charset="-79"/>
              </a:rPr>
              <a:t> very </a:t>
            </a:r>
            <a:r>
              <a:rPr lang="cs-CZ" sz="3600" dirty="0" err="1" smtClean="0">
                <a:latin typeface="Aharoni" pitchFamily="2" charset="-79"/>
                <a:cs typeface="Aharoni" pitchFamily="2" charset="-79"/>
              </a:rPr>
              <a:t>high</a:t>
            </a:r>
            <a:r>
              <a:rPr lang="cs-CZ" sz="36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cs-CZ" sz="3600" dirty="0" err="1" smtClean="0">
                <a:latin typeface="Aharoni" pitchFamily="2" charset="-79"/>
                <a:cs typeface="Aharoni" pitchFamily="2" charset="-79"/>
              </a:rPr>
              <a:t>above</a:t>
            </a:r>
            <a:r>
              <a:rPr lang="cs-CZ" sz="36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cs-CZ" sz="3600" dirty="0" err="1" smtClean="0">
                <a:latin typeface="Aharoni" pitchFamily="2" charset="-79"/>
                <a:cs typeface="Aharoni" pitchFamily="2" charset="-79"/>
              </a:rPr>
              <a:t>the</a:t>
            </a:r>
            <a:r>
              <a:rPr lang="cs-CZ" sz="36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cs-CZ" sz="3600" dirty="0" err="1" smtClean="0">
                <a:latin typeface="Aharoni" pitchFamily="2" charset="-79"/>
                <a:cs typeface="Aharoni" pitchFamily="2" charset="-79"/>
              </a:rPr>
              <a:t>water</a:t>
            </a:r>
            <a:r>
              <a:rPr lang="cs-CZ" sz="36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cs-CZ" sz="3600" dirty="0" err="1" smtClean="0">
                <a:latin typeface="Aharoni" pitchFamily="2" charset="-79"/>
                <a:cs typeface="Aharoni" pitchFamily="2" charset="-79"/>
              </a:rPr>
              <a:t>level</a:t>
            </a:r>
            <a:r>
              <a:rPr lang="cs-CZ" sz="3600" dirty="0" smtClean="0">
                <a:latin typeface="Aharoni" pitchFamily="2" charset="-79"/>
                <a:cs typeface="Aharoni" pitchFamily="2" charset="-79"/>
              </a:rPr>
              <a:t>…</a:t>
            </a:r>
            <a:endParaRPr lang="cs-CZ" sz="36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178558" y="4387812"/>
            <a:ext cx="26489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c) </a:t>
            </a:r>
            <a:r>
              <a:rPr lang="cs-CZ" sz="2800" dirty="0" err="1" smtClean="0"/>
              <a:t>it</a:t>
            </a:r>
            <a:r>
              <a:rPr lang="cs-CZ" sz="2800" dirty="0" smtClean="0"/>
              <a:t>´</a:t>
            </a:r>
            <a:r>
              <a:rPr lang="cs-CZ" sz="2800" dirty="0" err="1" smtClean="0"/>
              <a:t>ll</a:t>
            </a:r>
            <a:r>
              <a:rPr lang="cs-CZ" sz="2800" dirty="0" smtClean="0"/>
              <a:t> </a:t>
            </a:r>
            <a:r>
              <a:rPr lang="cs-CZ" sz="2800" dirty="0" err="1" smtClean="0"/>
              <a:t>rain</a:t>
            </a:r>
            <a:r>
              <a:rPr lang="cs-CZ" sz="2800" dirty="0" smtClean="0"/>
              <a:t>.</a:t>
            </a:r>
            <a:endParaRPr lang="cs-CZ" sz="2800" dirty="0"/>
          </a:p>
        </p:txBody>
      </p:sp>
      <p:pic>
        <p:nvPicPr>
          <p:cNvPr id="6" name="Obrázek 5" descr="Rai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1589" y="4807132"/>
            <a:ext cx="3030581" cy="189411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31054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342</Words>
  <Application>Microsoft Office PowerPoint</Application>
  <PresentationFormat>Vlastní</PresentationFormat>
  <Paragraphs>51</Paragraphs>
  <Slides>17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18" baseType="lpstr">
      <vt:lpstr>Motiv Office</vt:lpstr>
      <vt:lpstr>Snímek 1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  <vt:lpstr>Snímek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Radim Mikyska</dc:creator>
  <cp:lastModifiedBy>Eliška</cp:lastModifiedBy>
  <cp:revision>48</cp:revision>
  <dcterms:created xsi:type="dcterms:W3CDTF">2015-10-30T08:28:33Z</dcterms:created>
  <dcterms:modified xsi:type="dcterms:W3CDTF">2015-11-08T20:36:18Z</dcterms:modified>
</cp:coreProperties>
</file>