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59" r:id="rId8"/>
    <p:sldId id="264" r:id="rId9"/>
    <p:sldId id="266" r:id="rId10"/>
    <p:sldId id="267" r:id="rId11"/>
    <p:sldId id="265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0C96-02E1-4B3C-9906-03E136887659}" type="datetimeFigureOut">
              <a:rPr lang="cs-CZ" smtClean="0"/>
              <a:t>17.2.2016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A370-1071-4549-ADA6-907F2D0F07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09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0C96-02E1-4B3C-9906-03E136887659}" type="datetimeFigureOut">
              <a:rPr lang="cs-CZ" smtClean="0"/>
              <a:t>17.2.2016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A370-1071-4549-ADA6-907F2D0F07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41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0C96-02E1-4B3C-9906-03E136887659}" type="datetimeFigureOut">
              <a:rPr lang="cs-CZ" smtClean="0"/>
              <a:t>17.2.2016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A370-1071-4549-ADA6-907F2D0F07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4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0C96-02E1-4B3C-9906-03E136887659}" type="datetimeFigureOut">
              <a:rPr lang="cs-CZ" smtClean="0"/>
              <a:t>17.2.2016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A370-1071-4549-ADA6-907F2D0F07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54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0C96-02E1-4B3C-9906-03E136887659}" type="datetimeFigureOut">
              <a:rPr lang="cs-CZ" smtClean="0"/>
              <a:t>17.2.2016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A370-1071-4549-ADA6-907F2D0F07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35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0C96-02E1-4B3C-9906-03E136887659}" type="datetimeFigureOut">
              <a:rPr lang="cs-CZ" smtClean="0"/>
              <a:t>17.2.2016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A370-1071-4549-ADA6-907F2D0F07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99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0C96-02E1-4B3C-9906-03E136887659}" type="datetimeFigureOut">
              <a:rPr lang="cs-CZ" smtClean="0"/>
              <a:t>17.2.2016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A370-1071-4549-ADA6-907F2D0F07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24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0C96-02E1-4B3C-9906-03E136887659}" type="datetimeFigureOut">
              <a:rPr lang="cs-CZ" smtClean="0"/>
              <a:t>17.2.2016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A370-1071-4549-ADA6-907F2D0F07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34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0C96-02E1-4B3C-9906-03E136887659}" type="datetimeFigureOut">
              <a:rPr lang="cs-CZ" smtClean="0"/>
              <a:t>17.2.2016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A370-1071-4549-ADA6-907F2D0F07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98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0C96-02E1-4B3C-9906-03E136887659}" type="datetimeFigureOut">
              <a:rPr lang="cs-CZ" smtClean="0"/>
              <a:t>17.2.2016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A370-1071-4549-ADA6-907F2D0F07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36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0C96-02E1-4B3C-9906-03E136887659}" type="datetimeFigureOut">
              <a:rPr lang="cs-CZ" smtClean="0"/>
              <a:t>17.2.2016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A370-1071-4549-ADA6-907F2D0F07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85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A0C96-02E1-4B3C-9906-03E136887659}" type="datetimeFigureOut">
              <a:rPr lang="cs-CZ" smtClean="0"/>
              <a:t>17.2.2016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8A370-1071-4549-ADA6-907F2D0F07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19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113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725" y="1165225"/>
            <a:ext cx="9144000" cy="2387600"/>
          </a:xfrm>
        </p:spPr>
        <p:txBody>
          <a:bodyPr/>
          <a:lstStyle/>
          <a:p>
            <a:r>
              <a:rPr lang="cs-CZ" dirty="0" smtClean="0">
                <a:latin typeface="Cambria" panose="02040503050406030204" pitchFamily="18" charset="0"/>
              </a:rPr>
              <a:t>WHAT CAN WATER MAKE? </a:t>
            </a:r>
            <a:endParaRPr lang="cs-CZ" dirty="0">
              <a:latin typeface="Cambria" panose="02040503050406030204" pitchFamily="18" charset="0"/>
            </a:endParaRPr>
          </a:p>
        </p:txBody>
      </p:sp>
      <p:pic>
        <p:nvPicPr>
          <p:cNvPr id="4" name="Bulharsk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60998.0625"/>
                  <p14:fade out="7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451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4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8485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1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0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2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3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31"/>
            <a:ext cx="12192000" cy="686113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79400" y="241177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>
                <a:latin typeface="Cambria" panose="02040503050406030204" pitchFamily="18" charset="0"/>
              </a:rPr>
              <a:t>THIS IS WHAT WATER CAN MAKE.</a:t>
            </a:r>
            <a:endParaRPr lang="cs-CZ" sz="6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7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1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3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3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4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5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2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12</Words>
  <Application>Microsoft Office PowerPoint</Application>
  <PresentationFormat>Širokoúhlá obrazovka</PresentationFormat>
  <Paragraphs>2</Paragraphs>
  <Slides>16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Motiv Office</vt:lpstr>
      <vt:lpstr>WHAT CAN WATER MAKE?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Saruman</dc:creator>
  <cp:lastModifiedBy>Saruman</cp:lastModifiedBy>
  <cp:revision>8</cp:revision>
  <dcterms:created xsi:type="dcterms:W3CDTF">2016-02-04T10:04:04Z</dcterms:created>
  <dcterms:modified xsi:type="dcterms:W3CDTF">2016-02-17T18:15:55Z</dcterms:modified>
</cp:coreProperties>
</file>